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aveSubsetFonts="1">
  <p:sldMasterIdLst>
    <p:sldMasterId id="2147483696" r:id="rId4"/>
  </p:sldMasterIdLst>
  <p:notesMasterIdLst>
    <p:notesMasterId r:id="rId37"/>
  </p:notesMasterIdLst>
  <p:handoutMasterIdLst>
    <p:handoutMasterId r:id="rId38"/>
  </p:handoutMasterIdLst>
  <p:sldIdLst>
    <p:sldId id="256" r:id="rId5"/>
    <p:sldId id="283" r:id="rId6"/>
    <p:sldId id="295" r:id="rId7"/>
    <p:sldId id="297" r:id="rId8"/>
    <p:sldId id="261" r:id="rId9"/>
    <p:sldId id="319" r:id="rId10"/>
    <p:sldId id="320" r:id="rId11"/>
    <p:sldId id="298" r:id="rId12"/>
    <p:sldId id="262" r:id="rId13"/>
    <p:sldId id="299" r:id="rId14"/>
    <p:sldId id="257" r:id="rId15"/>
    <p:sldId id="264" r:id="rId16"/>
    <p:sldId id="300" r:id="rId17"/>
    <p:sldId id="301" r:id="rId18"/>
    <p:sldId id="302" r:id="rId19"/>
    <p:sldId id="303" r:id="rId20"/>
    <p:sldId id="304" r:id="rId21"/>
    <p:sldId id="305" r:id="rId22"/>
    <p:sldId id="306" r:id="rId23"/>
    <p:sldId id="307" r:id="rId24"/>
    <p:sldId id="308" r:id="rId25"/>
    <p:sldId id="309" r:id="rId26"/>
    <p:sldId id="310" r:id="rId27"/>
    <p:sldId id="311" r:id="rId28"/>
    <p:sldId id="312" r:id="rId29"/>
    <p:sldId id="313" r:id="rId30"/>
    <p:sldId id="314" r:id="rId31"/>
    <p:sldId id="315" r:id="rId32"/>
    <p:sldId id="316" r:id="rId33"/>
    <p:sldId id="317" r:id="rId34"/>
    <p:sldId id="318" r:id="rId35"/>
    <p:sldId id="282" r:id="rId3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modifyVerifier cryptProviderType="rsaAES" cryptAlgorithmClass="hash" cryptAlgorithmType="typeAny" cryptAlgorithmSid="14" spinCount="100000" saltData="+tbnUp+KoiHKHlKHfzUIPg==" hashData="rs33SPnI1f7U7P72A2TeN/Pklv1KTXQWUjM7CAJ1TRwttRPL77OROGDq+HAOZ/PcupK42G+1kqIFbGuFx2AYYQ=="/>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05658"/>
    <a:srgbClr val="FF6666"/>
    <a:srgbClr val="8D9C36"/>
    <a:srgbClr val="DCE6F2"/>
    <a:srgbClr val="8EB4E3"/>
    <a:srgbClr val="002060"/>
    <a:srgbClr val="00201F"/>
    <a:srgbClr val="0000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0215"/>
    <p:restoredTop sz="90536" autoAdjust="0"/>
  </p:normalViewPr>
  <p:slideViewPr>
    <p:cSldViewPr>
      <p:cViewPr varScale="1">
        <p:scale>
          <a:sx n="75" d="100"/>
          <a:sy n="75" d="100"/>
        </p:scale>
        <p:origin x="1075" y="48"/>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presProps" Target="presProps.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tableStyles" Target="tableStyle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notesMaster" Target="notesMasters/notesMaster1.xml"/><Relationship Id="rId40"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handoutMaster" Target="handoutMasters/handoutMaster1.xml"/></Relationships>
</file>

<file path=ppt/diagrams/colors1.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D1AFC60-83E7-7045-B5FF-0B5F4311615F}" type="doc">
      <dgm:prSet loTypeId="urn:microsoft.com/office/officeart/2005/8/layout/cycle3" loCatId="" qsTypeId="urn:microsoft.com/office/officeart/2005/8/quickstyle/simple4" qsCatId="simple" csTypeId="urn:microsoft.com/office/officeart/2005/8/colors/accent0_1" csCatId="mainScheme" phldr="1"/>
      <dgm:spPr/>
      <dgm:t>
        <a:bodyPr/>
        <a:lstStyle/>
        <a:p>
          <a:endParaRPr lang="en-US"/>
        </a:p>
      </dgm:t>
    </dgm:pt>
    <dgm:pt modelId="{7C2B1394-44D3-6F4E-88ED-35BA45E66F33}">
      <dgm:prSet phldrT="[Text]"/>
      <dgm:spPr>
        <a:solidFill>
          <a:srgbClr val="205658"/>
        </a:solidFill>
      </dgm:spPr>
      <dgm:t>
        <a:bodyPr/>
        <a:lstStyle/>
        <a:p>
          <a:r>
            <a:rPr lang="en-US" dirty="0">
              <a:solidFill>
                <a:srgbClr val="FFFFFF"/>
              </a:solidFill>
            </a:rPr>
            <a:t>Step 1: Identify performance gaps</a:t>
          </a:r>
        </a:p>
      </dgm:t>
    </dgm:pt>
    <dgm:pt modelId="{FA08E8BC-6F78-5C4A-8FFE-0F627EAD742D}" type="parTrans" cxnId="{92D7A846-DE59-6147-B1B4-313EBE6E976D}">
      <dgm:prSet/>
      <dgm:spPr/>
      <dgm:t>
        <a:bodyPr/>
        <a:lstStyle/>
        <a:p>
          <a:endParaRPr lang="en-US"/>
        </a:p>
      </dgm:t>
    </dgm:pt>
    <dgm:pt modelId="{19F1F5E7-9DDD-3847-83D1-2000AED31905}" type="sibTrans" cxnId="{92D7A846-DE59-6147-B1B4-313EBE6E976D}">
      <dgm:prSet/>
      <dgm:spPr/>
      <dgm:t>
        <a:bodyPr/>
        <a:lstStyle/>
        <a:p>
          <a:endParaRPr lang="en-US"/>
        </a:p>
      </dgm:t>
    </dgm:pt>
    <dgm:pt modelId="{9BC2A34E-2FC6-EB4B-898E-4E33C5B332BA}">
      <dgm:prSet phldrT="[Text]"/>
      <dgm:spPr>
        <a:solidFill>
          <a:srgbClr val="205658"/>
        </a:solidFill>
      </dgm:spPr>
      <dgm:t>
        <a:bodyPr/>
        <a:lstStyle/>
        <a:p>
          <a:r>
            <a:rPr lang="en-US" dirty="0">
              <a:solidFill>
                <a:srgbClr val="FFFFFF"/>
              </a:solidFill>
            </a:rPr>
            <a:t>Step 2: Define targets, resources &amp; inputs</a:t>
          </a:r>
        </a:p>
      </dgm:t>
    </dgm:pt>
    <dgm:pt modelId="{4327DF01-CB54-304F-8CC7-D7F4EC470CF8}" type="parTrans" cxnId="{93C1CEFF-7E80-6F45-B28B-BADDCD34CF6C}">
      <dgm:prSet/>
      <dgm:spPr/>
      <dgm:t>
        <a:bodyPr/>
        <a:lstStyle/>
        <a:p>
          <a:endParaRPr lang="en-US"/>
        </a:p>
      </dgm:t>
    </dgm:pt>
    <dgm:pt modelId="{F283258C-26B2-2E4A-AD45-4CE2E5F7A615}" type="sibTrans" cxnId="{93C1CEFF-7E80-6F45-B28B-BADDCD34CF6C}">
      <dgm:prSet/>
      <dgm:spPr/>
      <dgm:t>
        <a:bodyPr/>
        <a:lstStyle/>
        <a:p>
          <a:endParaRPr lang="en-US"/>
        </a:p>
      </dgm:t>
    </dgm:pt>
    <dgm:pt modelId="{76DAA777-DE8E-D34C-B540-5BB914903067}">
      <dgm:prSet phldrT="[Text]"/>
      <dgm:spPr>
        <a:solidFill>
          <a:srgbClr val="205658"/>
        </a:solidFill>
      </dgm:spPr>
      <dgm:t>
        <a:bodyPr/>
        <a:lstStyle/>
        <a:p>
          <a:r>
            <a:rPr lang="en-US" dirty="0">
              <a:solidFill>
                <a:srgbClr val="FFFFFF"/>
              </a:solidFill>
            </a:rPr>
            <a:t>Step 3: Design &amp; plan the training</a:t>
          </a:r>
        </a:p>
      </dgm:t>
    </dgm:pt>
    <dgm:pt modelId="{1E60E16B-F948-E84A-80BA-233EF729A660}" type="parTrans" cxnId="{E1F1BE3F-38E7-B647-ABF1-ADD578AB2E59}">
      <dgm:prSet/>
      <dgm:spPr/>
      <dgm:t>
        <a:bodyPr/>
        <a:lstStyle/>
        <a:p>
          <a:endParaRPr lang="en-US"/>
        </a:p>
      </dgm:t>
    </dgm:pt>
    <dgm:pt modelId="{CF02EBCE-AE5F-D749-80F8-7E65762CC0A7}" type="sibTrans" cxnId="{E1F1BE3F-38E7-B647-ABF1-ADD578AB2E59}">
      <dgm:prSet/>
      <dgm:spPr/>
      <dgm:t>
        <a:bodyPr/>
        <a:lstStyle/>
        <a:p>
          <a:endParaRPr lang="en-US"/>
        </a:p>
      </dgm:t>
    </dgm:pt>
    <dgm:pt modelId="{9F6E5919-6AD6-1944-8B41-F460D78A35B6}">
      <dgm:prSet phldrT="[Text]"/>
      <dgm:spPr>
        <a:solidFill>
          <a:srgbClr val="205658"/>
        </a:solidFill>
      </dgm:spPr>
      <dgm:t>
        <a:bodyPr/>
        <a:lstStyle/>
        <a:p>
          <a:r>
            <a:rPr lang="en-US" dirty="0">
              <a:solidFill>
                <a:srgbClr val="FFFFFF"/>
              </a:solidFill>
            </a:rPr>
            <a:t>Step 4: Deliver the training</a:t>
          </a:r>
        </a:p>
      </dgm:t>
    </dgm:pt>
    <dgm:pt modelId="{306D3815-C7C7-0745-972A-229CC5D62675}" type="parTrans" cxnId="{3E23780D-9F22-134B-A2AE-10B5A190A2A5}">
      <dgm:prSet/>
      <dgm:spPr/>
      <dgm:t>
        <a:bodyPr/>
        <a:lstStyle/>
        <a:p>
          <a:endParaRPr lang="en-US"/>
        </a:p>
      </dgm:t>
    </dgm:pt>
    <dgm:pt modelId="{6DF6055E-1488-0D43-8F23-5443BBE3D749}" type="sibTrans" cxnId="{3E23780D-9F22-134B-A2AE-10B5A190A2A5}">
      <dgm:prSet/>
      <dgm:spPr/>
      <dgm:t>
        <a:bodyPr/>
        <a:lstStyle/>
        <a:p>
          <a:endParaRPr lang="en-US"/>
        </a:p>
      </dgm:t>
    </dgm:pt>
    <dgm:pt modelId="{6883CA19-F837-AE41-95D6-13AB845480CC}">
      <dgm:prSet phldrT="[Text]"/>
      <dgm:spPr>
        <a:solidFill>
          <a:srgbClr val="205658"/>
        </a:solidFill>
      </dgm:spPr>
      <dgm:t>
        <a:bodyPr/>
        <a:lstStyle/>
        <a:p>
          <a:r>
            <a:rPr lang="en-US" dirty="0">
              <a:solidFill>
                <a:srgbClr val="FFFFFF"/>
              </a:solidFill>
            </a:rPr>
            <a:t>Step 5: Evaluate outcomes</a:t>
          </a:r>
        </a:p>
      </dgm:t>
    </dgm:pt>
    <dgm:pt modelId="{004CD0E2-C171-CF42-8FBA-89DA4BF0FDE8}" type="parTrans" cxnId="{68DE4BB9-DAB3-354E-8F71-D64ED92C92C3}">
      <dgm:prSet/>
      <dgm:spPr/>
      <dgm:t>
        <a:bodyPr/>
        <a:lstStyle/>
        <a:p>
          <a:endParaRPr lang="en-US"/>
        </a:p>
      </dgm:t>
    </dgm:pt>
    <dgm:pt modelId="{5652FC9F-C9F4-3A40-BF77-8992569A1E12}" type="sibTrans" cxnId="{68DE4BB9-DAB3-354E-8F71-D64ED92C92C3}">
      <dgm:prSet/>
      <dgm:spPr/>
      <dgm:t>
        <a:bodyPr/>
        <a:lstStyle/>
        <a:p>
          <a:endParaRPr lang="en-US"/>
        </a:p>
      </dgm:t>
    </dgm:pt>
    <dgm:pt modelId="{B8670990-DF51-5F49-A27F-FA8C7DCC237D}">
      <dgm:prSet phldrT="[Text]"/>
      <dgm:spPr>
        <a:solidFill>
          <a:srgbClr val="205658"/>
        </a:solidFill>
      </dgm:spPr>
      <dgm:t>
        <a:bodyPr/>
        <a:lstStyle/>
        <a:p>
          <a:r>
            <a:rPr lang="en-US" dirty="0">
              <a:solidFill>
                <a:srgbClr val="FFFFFF"/>
              </a:solidFill>
            </a:rPr>
            <a:t>Step 6: Monitor, improve &amp; report results</a:t>
          </a:r>
        </a:p>
      </dgm:t>
    </dgm:pt>
    <dgm:pt modelId="{783BCFF9-EADD-6B4B-A780-27DDBC102A99}" type="parTrans" cxnId="{12609062-1FDE-B245-8F8B-63CE0357E187}">
      <dgm:prSet/>
      <dgm:spPr/>
      <dgm:t>
        <a:bodyPr/>
        <a:lstStyle/>
        <a:p>
          <a:endParaRPr lang="en-US"/>
        </a:p>
      </dgm:t>
    </dgm:pt>
    <dgm:pt modelId="{57154F98-A744-B641-A93A-A20F64F4F848}" type="sibTrans" cxnId="{12609062-1FDE-B245-8F8B-63CE0357E187}">
      <dgm:prSet/>
      <dgm:spPr/>
      <dgm:t>
        <a:bodyPr/>
        <a:lstStyle/>
        <a:p>
          <a:endParaRPr lang="en-US"/>
        </a:p>
      </dgm:t>
    </dgm:pt>
    <dgm:pt modelId="{2A4ABF75-AB1D-B643-8127-1B2E01FAC60D}" type="pres">
      <dgm:prSet presAssocID="{CD1AFC60-83E7-7045-B5FF-0B5F4311615F}" presName="Name0" presStyleCnt="0">
        <dgm:presLayoutVars>
          <dgm:dir/>
          <dgm:resizeHandles val="exact"/>
        </dgm:presLayoutVars>
      </dgm:prSet>
      <dgm:spPr/>
    </dgm:pt>
    <dgm:pt modelId="{F219D133-7592-594B-8706-1F14FB446A65}" type="pres">
      <dgm:prSet presAssocID="{CD1AFC60-83E7-7045-B5FF-0B5F4311615F}" presName="cycle" presStyleCnt="0"/>
      <dgm:spPr/>
    </dgm:pt>
    <dgm:pt modelId="{07FEE494-B194-FE4C-A636-26DBE748C7DB}" type="pres">
      <dgm:prSet presAssocID="{7C2B1394-44D3-6F4E-88ED-35BA45E66F33}" presName="nodeFirstNode" presStyleLbl="node1" presStyleIdx="0" presStyleCnt="6">
        <dgm:presLayoutVars>
          <dgm:bulletEnabled val="1"/>
        </dgm:presLayoutVars>
      </dgm:prSet>
      <dgm:spPr/>
    </dgm:pt>
    <dgm:pt modelId="{3A3F9C70-81AA-8842-B757-CBEE9BC36B7C}" type="pres">
      <dgm:prSet presAssocID="{19F1F5E7-9DDD-3847-83D1-2000AED31905}" presName="sibTransFirstNode" presStyleLbl="bgShp" presStyleIdx="0" presStyleCnt="1"/>
      <dgm:spPr/>
    </dgm:pt>
    <dgm:pt modelId="{252112CC-AAC7-3D42-ABC6-92BAB9F86F98}" type="pres">
      <dgm:prSet presAssocID="{9BC2A34E-2FC6-EB4B-898E-4E33C5B332BA}" presName="nodeFollowingNodes" presStyleLbl="node1" presStyleIdx="1" presStyleCnt="6">
        <dgm:presLayoutVars>
          <dgm:bulletEnabled val="1"/>
        </dgm:presLayoutVars>
      </dgm:prSet>
      <dgm:spPr/>
    </dgm:pt>
    <dgm:pt modelId="{75E0A49B-7EBD-7D42-ADCD-34883268F33C}" type="pres">
      <dgm:prSet presAssocID="{76DAA777-DE8E-D34C-B540-5BB914903067}" presName="nodeFollowingNodes" presStyleLbl="node1" presStyleIdx="2" presStyleCnt="6">
        <dgm:presLayoutVars>
          <dgm:bulletEnabled val="1"/>
        </dgm:presLayoutVars>
      </dgm:prSet>
      <dgm:spPr/>
    </dgm:pt>
    <dgm:pt modelId="{04249880-1CDA-5542-92ED-5527F04009A6}" type="pres">
      <dgm:prSet presAssocID="{9F6E5919-6AD6-1944-8B41-F460D78A35B6}" presName="nodeFollowingNodes" presStyleLbl="node1" presStyleIdx="3" presStyleCnt="6">
        <dgm:presLayoutVars>
          <dgm:bulletEnabled val="1"/>
        </dgm:presLayoutVars>
      </dgm:prSet>
      <dgm:spPr/>
    </dgm:pt>
    <dgm:pt modelId="{E4604B0A-C4AF-5E4F-B6D9-9F5AC45E54DD}" type="pres">
      <dgm:prSet presAssocID="{6883CA19-F837-AE41-95D6-13AB845480CC}" presName="nodeFollowingNodes" presStyleLbl="node1" presStyleIdx="4" presStyleCnt="6">
        <dgm:presLayoutVars>
          <dgm:bulletEnabled val="1"/>
        </dgm:presLayoutVars>
      </dgm:prSet>
      <dgm:spPr/>
    </dgm:pt>
    <dgm:pt modelId="{78908E8D-3C6B-F34D-8F71-E6A16299E994}" type="pres">
      <dgm:prSet presAssocID="{B8670990-DF51-5F49-A27F-FA8C7DCC237D}" presName="nodeFollowingNodes" presStyleLbl="node1" presStyleIdx="5" presStyleCnt="6">
        <dgm:presLayoutVars>
          <dgm:bulletEnabled val="1"/>
        </dgm:presLayoutVars>
      </dgm:prSet>
      <dgm:spPr/>
    </dgm:pt>
  </dgm:ptLst>
  <dgm:cxnLst>
    <dgm:cxn modelId="{55FEE204-94B0-BE47-8C0B-E44F4ECE8369}" type="presOf" srcId="{9BC2A34E-2FC6-EB4B-898E-4E33C5B332BA}" destId="{252112CC-AAC7-3D42-ABC6-92BAB9F86F98}" srcOrd="0" destOrd="0" presId="urn:microsoft.com/office/officeart/2005/8/layout/cycle3"/>
    <dgm:cxn modelId="{3E23780D-9F22-134B-A2AE-10B5A190A2A5}" srcId="{CD1AFC60-83E7-7045-B5FF-0B5F4311615F}" destId="{9F6E5919-6AD6-1944-8B41-F460D78A35B6}" srcOrd="3" destOrd="0" parTransId="{306D3815-C7C7-0745-972A-229CC5D62675}" sibTransId="{6DF6055E-1488-0D43-8F23-5443BBE3D749}"/>
    <dgm:cxn modelId="{A12FF22E-BC05-554C-B982-A40DCE2E1F5E}" type="presOf" srcId="{9F6E5919-6AD6-1944-8B41-F460D78A35B6}" destId="{04249880-1CDA-5542-92ED-5527F04009A6}" srcOrd="0" destOrd="0" presId="urn:microsoft.com/office/officeart/2005/8/layout/cycle3"/>
    <dgm:cxn modelId="{E1F1BE3F-38E7-B647-ABF1-ADD578AB2E59}" srcId="{CD1AFC60-83E7-7045-B5FF-0B5F4311615F}" destId="{76DAA777-DE8E-D34C-B540-5BB914903067}" srcOrd="2" destOrd="0" parTransId="{1E60E16B-F948-E84A-80BA-233EF729A660}" sibTransId="{CF02EBCE-AE5F-D749-80F8-7E65762CC0A7}"/>
    <dgm:cxn modelId="{12609062-1FDE-B245-8F8B-63CE0357E187}" srcId="{CD1AFC60-83E7-7045-B5FF-0B5F4311615F}" destId="{B8670990-DF51-5F49-A27F-FA8C7DCC237D}" srcOrd="5" destOrd="0" parTransId="{783BCFF9-EADD-6B4B-A780-27DDBC102A99}" sibTransId="{57154F98-A744-B641-A93A-A20F64F4F848}"/>
    <dgm:cxn modelId="{92D7A846-DE59-6147-B1B4-313EBE6E976D}" srcId="{CD1AFC60-83E7-7045-B5FF-0B5F4311615F}" destId="{7C2B1394-44D3-6F4E-88ED-35BA45E66F33}" srcOrd="0" destOrd="0" parTransId="{FA08E8BC-6F78-5C4A-8FFE-0F627EAD742D}" sibTransId="{19F1F5E7-9DDD-3847-83D1-2000AED31905}"/>
    <dgm:cxn modelId="{BBAFE54B-FF43-6A49-A3EF-E7319D204D96}" type="presOf" srcId="{7C2B1394-44D3-6F4E-88ED-35BA45E66F33}" destId="{07FEE494-B194-FE4C-A636-26DBE748C7DB}" srcOrd="0" destOrd="0" presId="urn:microsoft.com/office/officeart/2005/8/layout/cycle3"/>
    <dgm:cxn modelId="{08180B55-6C96-9149-B207-EC4074B51B75}" type="presOf" srcId="{76DAA777-DE8E-D34C-B540-5BB914903067}" destId="{75E0A49B-7EBD-7D42-ADCD-34883268F33C}" srcOrd="0" destOrd="0" presId="urn:microsoft.com/office/officeart/2005/8/layout/cycle3"/>
    <dgm:cxn modelId="{C2457255-50E8-784C-883E-F014DD6C99B3}" type="presOf" srcId="{6883CA19-F837-AE41-95D6-13AB845480CC}" destId="{E4604B0A-C4AF-5E4F-B6D9-9F5AC45E54DD}" srcOrd="0" destOrd="0" presId="urn:microsoft.com/office/officeart/2005/8/layout/cycle3"/>
    <dgm:cxn modelId="{68DE4BB9-DAB3-354E-8F71-D64ED92C92C3}" srcId="{CD1AFC60-83E7-7045-B5FF-0B5F4311615F}" destId="{6883CA19-F837-AE41-95D6-13AB845480CC}" srcOrd="4" destOrd="0" parTransId="{004CD0E2-C171-CF42-8FBA-89DA4BF0FDE8}" sibTransId="{5652FC9F-C9F4-3A40-BF77-8992569A1E12}"/>
    <dgm:cxn modelId="{7BB6DBE1-B8B4-7840-A037-F7D1C25F9F37}" type="presOf" srcId="{19F1F5E7-9DDD-3847-83D1-2000AED31905}" destId="{3A3F9C70-81AA-8842-B757-CBEE9BC36B7C}" srcOrd="0" destOrd="0" presId="urn:microsoft.com/office/officeart/2005/8/layout/cycle3"/>
    <dgm:cxn modelId="{BDE4D5F9-7B7E-074C-96BF-148BF59E9597}" type="presOf" srcId="{B8670990-DF51-5F49-A27F-FA8C7DCC237D}" destId="{78908E8D-3C6B-F34D-8F71-E6A16299E994}" srcOrd="0" destOrd="0" presId="urn:microsoft.com/office/officeart/2005/8/layout/cycle3"/>
    <dgm:cxn modelId="{91214AFC-3AEA-C346-9FA6-497DBE394A6F}" type="presOf" srcId="{CD1AFC60-83E7-7045-B5FF-0B5F4311615F}" destId="{2A4ABF75-AB1D-B643-8127-1B2E01FAC60D}" srcOrd="0" destOrd="0" presId="urn:microsoft.com/office/officeart/2005/8/layout/cycle3"/>
    <dgm:cxn modelId="{93C1CEFF-7E80-6F45-B28B-BADDCD34CF6C}" srcId="{CD1AFC60-83E7-7045-B5FF-0B5F4311615F}" destId="{9BC2A34E-2FC6-EB4B-898E-4E33C5B332BA}" srcOrd="1" destOrd="0" parTransId="{4327DF01-CB54-304F-8CC7-D7F4EC470CF8}" sibTransId="{F283258C-26B2-2E4A-AD45-4CE2E5F7A615}"/>
    <dgm:cxn modelId="{A930D6FB-8401-6A4B-AC61-A8D3F2E961D8}" type="presParOf" srcId="{2A4ABF75-AB1D-B643-8127-1B2E01FAC60D}" destId="{F219D133-7592-594B-8706-1F14FB446A65}" srcOrd="0" destOrd="0" presId="urn:microsoft.com/office/officeart/2005/8/layout/cycle3"/>
    <dgm:cxn modelId="{7C403102-4957-AB4E-9152-E85F9A2119B3}" type="presParOf" srcId="{F219D133-7592-594B-8706-1F14FB446A65}" destId="{07FEE494-B194-FE4C-A636-26DBE748C7DB}" srcOrd="0" destOrd="0" presId="urn:microsoft.com/office/officeart/2005/8/layout/cycle3"/>
    <dgm:cxn modelId="{761A438D-7B5A-734A-9AE7-BD6FAAD495C8}" type="presParOf" srcId="{F219D133-7592-594B-8706-1F14FB446A65}" destId="{3A3F9C70-81AA-8842-B757-CBEE9BC36B7C}" srcOrd="1" destOrd="0" presId="urn:microsoft.com/office/officeart/2005/8/layout/cycle3"/>
    <dgm:cxn modelId="{FE1DD0A4-59D1-F24C-B3C8-C0541B34DBA2}" type="presParOf" srcId="{F219D133-7592-594B-8706-1F14FB446A65}" destId="{252112CC-AAC7-3D42-ABC6-92BAB9F86F98}" srcOrd="2" destOrd="0" presId="urn:microsoft.com/office/officeart/2005/8/layout/cycle3"/>
    <dgm:cxn modelId="{6240B7A8-9119-394E-8B0E-2186F25D9614}" type="presParOf" srcId="{F219D133-7592-594B-8706-1F14FB446A65}" destId="{75E0A49B-7EBD-7D42-ADCD-34883268F33C}" srcOrd="3" destOrd="0" presId="urn:microsoft.com/office/officeart/2005/8/layout/cycle3"/>
    <dgm:cxn modelId="{134CC4AC-5007-A648-B1BC-CCD7BB7234A8}" type="presParOf" srcId="{F219D133-7592-594B-8706-1F14FB446A65}" destId="{04249880-1CDA-5542-92ED-5527F04009A6}" srcOrd="4" destOrd="0" presId="urn:microsoft.com/office/officeart/2005/8/layout/cycle3"/>
    <dgm:cxn modelId="{EA7E88EF-E6EB-414D-961E-10796534760B}" type="presParOf" srcId="{F219D133-7592-594B-8706-1F14FB446A65}" destId="{E4604B0A-C4AF-5E4F-B6D9-9F5AC45E54DD}" srcOrd="5" destOrd="0" presId="urn:microsoft.com/office/officeart/2005/8/layout/cycle3"/>
    <dgm:cxn modelId="{E95F28CA-0BC9-5342-B423-3C30F9035090}" type="presParOf" srcId="{F219D133-7592-594B-8706-1F14FB446A65}" destId="{78908E8D-3C6B-F34D-8F71-E6A16299E994}" srcOrd="6" destOrd="0" presId="urn:microsoft.com/office/officeart/2005/8/layout/cycle3"/>
  </dgm:cxnLst>
  <dgm:bg>
    <a:noFill/>
  </dgm:bg>
  <dgm:whole/>
  <dgm:extLst>
    <a:ext uri="http://schemas.microsoft.com/office/drawing/2008/diagram">
      <dsp:dataModelExt xmlns:dsp="http://schemas.microsoft.com/office/drawing/2008/diagram"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CD1AFC60-83E7-7045-B5FF-0B5F4311615F}" type="doc">
      <dgm:prSet loTypeId="urn:microsoft.com/office/officeart/2005/8/layout/cycle3" loCatId="" qsTypeId="urn:microsoft.com/office/officeart/2005/8/quickstyle/simple4" qsCatId="simple" csTypeId="urn:microsoft.com/office/officeart/2005/8/colors/accent0_1" csCatId="mainScheme" phldr="1"/>
      <dgm:spPr/>
      <dgm:t>
        <a:bodyPr/>
        <a:lstStyle/>
        <a:p>
          <a:endParaRPr lang="en-US"/>
        </a:p>
      </dgm:t>
    </dgm:pt>
    <dgm:pt modelId="{7C2B1394-44D3-6F4E-88ED-35BA45E66F33}">
      <dgm:prSet phldrT="[Text]" custT="1"/>
      <dgm:spPr>
        <a:solidFill>
          <a:srgbClr val="205658"/>
        </a:solidFill>
      </dgm:spPr>
      <dgm:t>
        <a:bodyPr/>
        <a:lstStyle/>
        <a:p>
          <a:r>
            <a:rPr lang="en-US" sz="1600" dirty="0">
              <a:solidFill>
                <a:srgbClr val="FFFFFF"/>
              </a:solidFill>
            </a:rPr>
            <a:t>Step 1: Identify performance gaps</a:t>
          </a:r>
        </a:p>
      </dgm:t>
    </dgm:pt>
    <dgm:pt modelId="{FA08E8BC-6F78-5C4A-8FFE-0F627EAD742D}" type="parTrans" cxnId="{92D7A846-DE59-6147-B1B4-313EBE6E976D}">
      <dgm:prSet/>
      <dgm:spPr/>
      <dgm:t>
        <a:bodyPr/>
        <a:lstStyle/>
        <a:p>
          <a:endParaRPr lang="en-US"/>
        </a:p>
      </dgm:t>
    </dgm:pt>
    <dgm:pt modelId="{19F1F5E7-9DDD-3847-83D1-2000AED31905}" type="sibTrans" cxnId="{92D7A846-DE59-6147-B1B4-313EBE6E976D}">
      <dgm:prSet/>
      <dgm:spPr/>
      <dgm:t>
        <a:bodyPr/>
        <a:lstStyle/>
        <a:p>
          <a:endParaRPr lang="en-US"/>
        </a:p>
      </dgm:t>
    </dgm:pt>
    <dgm:pt modelId="{9BC2A34E-2FC6-EB4B-898E-4E33C5B332BA}">
      <dgm:prSet phldrT="[Text]"/>
      <dgm:spPr/>
      <dgm:t>
        <a:bodyPr/>
        <a:lstStyle/>
        <a:p>
          <a:r>
            <a:rPr lang="en-US" dirty="0"/>
            <a:t>Step 2: Define targets, resources &amp; inputs</a:t>
          </a:r>
        </a:p>
      </dgm:t>
    </dgm:pt>
    <dgm:pt modelId="{4327DF01-CB54-304F-8CC7-D7F4EC470CF8}" type="parTrans" cxnId="{93C1CEFF-7E80-6F45-B28B-BADDCD34CF6C}">
      <dgm:prSet/>
      <dgm:spPr/>
      <dgm:t>
        <a:bodyPr/>
        <a:lstStyle/>
        <a:p>
          <a:endParaRPr lang="en-US"/>
        </a:p>
      </dgm:t>
    </dgm:pt>
    <dgm:pt modelId="{F283258C-26B2-2E4A-AD45-4CE2E5F7A615}" type="sibTrans" cxnId="{93C1CEFF-7E80-6F45-B28B-BADDCD34CF6C}">
      <dgm:prSet/>
      <dgm:spPr/>
      <dgm:t>
        <a:bodyPr/>
        <a:lstStyle/>
        <a:p>
          <a:endParaRPr lang="en-US"/>
        </a:p>
      </dgm:t>
    </dgm:pt>
    <dgm:pt modelId="{76DAA777-DE8E-D34C-B540-5BB914903067}">
      <dgm:prSet phldrT="[Text]"/>
      <dgm:spPr/>
      <dgm:t>
        <a:bodyPr/>
        <a:lstStyle/>
        <a:p>
          <a:r>
            <a:rPr lang="en-US" dirty="0"/>
            <a:t>Step 3: Design &amp; plan the training</a:t>
          </a:r>
        </a:p>
      </dgm:t>
    </dgm:pt>
    <dgm:pt modelId="{1E60E16B-F948-E84A-80BA-233EF729A660}" type="parTrans" cxnId="{E1F1BE3F-38E7-B647-ABF1-ADD578AB2E59}">
      <dgm:prSet/>
      <dgm:spPr/>
      <dgm:t>
        <a:bodyPr/>
        <a:lstStyle/>
        <a:p>
          <a:endParaRPr lang="en-US"/>
        </a:p>
      </dgm:t>
    </dgm:pt>
    <dgm:pt modelId="{CF02EBCE-AE5F-D749-80F8-7E65762CC0A7}" type="sibTrans" cxnId="{E1F1BE3F-38E7-B647-ABF1-ADD578AB2E59}">
      <dgm:prSet/>
      <dgm:spPr/>
      <dgm:t>
        <a:bodyPr/>
        <a:lstStyle/>
        <a:p>
          <a:endParaRPr lang="en-US"/>
        </a:p>
      </dgm:t>
    </dgm:pt>
    <dgm:pt modelId="{9F6E5919-6AD6-1944-8B41-F460D78A35B6}">
      <dgm:prSet phldrT="[Text]"/>
      <dgm:spPr/>
      <dgm:t>
        <a:bodyPr/>
        <a:lstStyle/>
        <a:p>
          <a:r>
            <a:rPr lang="en-US" dirty="0"/>
            <a:t>Step 4: Deliver the training</a:t>
          </a:r>
        </a:p>
      </dgm:t>
    </dgm:pt>
    <dgm:pt modelId="{306D3815-C7C7-0745-972A-229CC5D62675}" type="parTrans" cxnId="{3E23780D-9F22-134B-A2AE-10B5A190A2A5}">
      <dgm:prSet/>
      <dgm:spPr/>
      <dgm:t>
        <a:bodyPr/>
        <a:lstStyle/>
        <a:p>
          <a:endParaRPr lang="en-US"/>
        </a:p>
      </dgm:t>
    </dgm:pt>
    <dgm:pt modelId="{6DF6055E-1488-0D43-8F23-5443BBE3D749}" type="sibTrans" cxnId="{3E23780D-9F22-134B-A2AE-10B5A190A2A5}">
      <dgm:prSet/>
      <dgm:spPr/>
      <dgm:t>
        <a:bodyPr/>
        <a:lstStyle/>
        <a:p>
          <a:endParaRPr lang="en-US"/>
        </a:p>
      </dgm:t>
    </dgm:pt>
    <dgm:pt modelId="{6883CA19-F837-AE41-95D6-13AB845480CC}">
      <dgm:prSet phldrT="[Text]"/>
      <dgm:spPr/>
      <dgm:t>
        <a:bodyPr/>
        <a:lstStyle/>
        <a:p>
          <a:r>
            <a:rPr lang="en-US" dirty="0"/>
            <a:t>Step 5: Evaluate outcomes</a:t>
          </a:r>
        </a:p>
      </dgm:t>
    </dgm:pt>
    <dgm:pt modelId="{004CD0E2-C171-CF42-8FBA-89DA4BF0FDE8}" type="parTrans" cxnId="{68DE4BB9-DAB3-354E-8F71-D64ED92C92C3}">
      <dgm:prSet/>
      <dgm:spPr/>
      <dgm:t>
        <a:bodyPr/>
        <a:lstStyle/>
        <a:p>
          <a:endParaRPr lang="en-US"/>
        </a:p>
      </dgm:t>
    </dgm:pt>
    <dgm:pt modelId="{5652FC9F-C9F4-3A40-BF77-8992569A1E12}" type="sibTrans" cxnId="{68DE4BB9-DAB3-354E-8F71-D64ED92C92C3}">
      <dgm:prSet/>
      <dgm:spPr/>
      <dgm:t>
        <a:bodyPr/>
        <a:lstStyle/>
        <a:p>
          <a:endParaRPr lang="en-US"/>
        </a:p>
      </dgm:t>
    </dgm:pt>
    <dgm:pt modelId="{B8670990-DF51-5F49-A27F-FA8C7DCC237D}">
      <dgm:prSet phldrT="[Text]"/>
      <dgm:spPr/>
      <dgm:t>
        <a:bodyPr/>
        <a:lstStyle/>
        <a:p>
          <a:r>
            <a:rPr lang="en-US" dirty="0"/>
            <a:t>Step 6: Monitor, improve &amp; report results</a:t>
          </a:r>
        </a:p>
      </dgm:t>
    </dgm:pt>
    <dgm:pt modelId="{783BCFF9-EADD-6B4B-A780-27DDBC102A99}" type="parTrans" cxnId="{12609062-1FDE-B245-8F8B-63CE0357E187}">
      <dgm:prSet/>
      <dgm:spPr/>
      <dgm:t>
        <a:bodyPr/>
        <a:lstStyle/>
        <a:p>
          <a:endParaRPr lang="en-US"/>
        </a:p>
      </dgm:t>
    </dgm:pt>
    <dgm:pt modelId="{57154F98-A744-B641-A93A-A20F64F4F848}" type="sibTrans" cxnId="{12609062-1FDE-B245-8F8B-63CE0357E187}">
      <dgm:prSet/>
      <dgm:spPr/>
      <dgm:t>
        <a:bodyPr/>
        <a:lstStyle/>
        <a:p>
          <a:endParaRPr lang="en-US"/>
        </a:p>
      </dgm:t>
    </dgm:pt>
    <dgm:pt modelId="{2A4ABF75-AB1D-B643-8127-1B2E01FAC60D}" type="pres">
      <dgm:prSet presAssocID="{CD1AFC60-83E7-7045-B5FF-0B5F4311615F}" presName="Name0" presStyleCnt="0">
        <dgm:presLayoutVars>
          <dgm:dir/>
          <dgm:resizeHandles val="exact"/>
        </dgm:presLayoutVars>
      </dgm:prSet>
      <dgm:spPr/>
    </dgm:pt>
    <dgm:pt modelId="{F219D133-7592-594B-8706-1F14FB446A65}" type="pres">
      <dgm:prSet presAssocID="{CD1AFC60-83E7-7045-B5FF-0B5F4311615F}" presName="cycle" presStyleCnt="0"/>
      <dgm:spPr/>
    </dgm:pt>
    <dgm:pt modelId="{07FEE494-B194-FE4C-A636-26DBE748C7DB}" type="pres">
      <dgm:prSet presAssocID="{7C2B1394-44D3-6F4E-88ED-35BA45E66F33}" presName="nodeFirstNode" presStyleLbl="node1" presStyleIdx="0" presStyleCnt="6" custScaleX="153046" custScaleY="151003">
        <dgm:presLayoutVars>
          <dgm:bulletEnabled val="1"/>
        </dgm:presLayoutVars>
      </dgm:prSet>
      <dgm:spPr/>
    </dgm:pt>
    <dgm:pt modelId="{3A3F9C70-81AA-8842-B757-CBEE9BC36B7C}" type="pres">
      <dgm:prSet presAssocID="{19F1F5E7-9DDD-3847-83D1-2000AED31905}" presName="sibTransFirstNode" presStyleLbl="bgShp" presStyleIdx="0" presStyleCnt="1"/>
      <dgm:spPr/>
    </dgm:pt>
    <dgm:pt modelId="{252112CC-AAC7-3D42-ABC6-92BAB9F86F98}" type="pres">
      <dgm:prSet presAssocID="{9BC2A34E-2FC6-EB4B-898E-4E33C5B332BA}" presName="nodeFollowingNodes" presStyleLbl="node1" presStyleIdx="1" presStyleCnt="6" custRadScaleRad="94085" custRadScaleInc="13600">
        <dgm:presLayoutVars>
          <dgm:bulletEnabled val="1"/>
        </dgm:presLayoutVars>
      </dgm:prSet>
      <dgm:spPr/>
    </dgm:pt>
    <dgm:pt modelId="{75E0A49B-7EBD-7D42-ADCD-34883268F33C}" type="pres">
      <dgm:prSet presAssocID="{76DAA777-DE8E-D34C-B540-5BB914903067}" presName="nodeFollowingNodes" presStyleLbl="node1" presStyleIdx="2" presStyleCnt="6">
        <dgm:presLayoutVars>
          <dgm:bulletEnabled val="1"/>
        </dgm:presLayoutVars>
      </dgm:prSet>
      <dgm:spPr/>
    </dgm:pt>
    <dgm:pt modelId="{04249880-1CDA-5542-92ED-5527F04009A6}" type="pres">
      <dgm:prSet presAssocID="{9F6E5919-6AD6-1944-8B41-F460D78A35B6}" presName="nodeFollowingNodes" presStyleLbl="node1" presStyleIdx="3" presStyleCnt="6">
        <dgm:presLayoutVars>
          <dgm:bulletEnabled val="1"/>
        </dgm:presLayoutVars>
      </dgm:prSet>
      <dgm:spPr/>
    </dgm:pt>
    <dgm:pt modelId="{E4604B0A-C4AF-5E4F-B6D9-9F5AC45E54DD}" type="pres">
      <dgm:prSet presAssocID="{6883CA19-F837-AE41-95D6-13AB845480CC}" presName="nodeFollowingNodes" presStyleLbl="node1" presStyleIdx="4" presStyleCnt="6">
        <dgm:presLayoutVars>
          <dgm:bulletEnabled val="1"/>
        </dgm:presLayoutVars>
      </dgm:prSet>
      <dgm:spPr/>
    </dgm:pt>
    <dgm:pt modelId="{78908E8D-3C6B-F34D-8F71-E6A16299E994}" type="pres">
      <dgm:prSet presAssocID="{B8670990-DF51-5F49-A27F-FA8C7DCC237D}" presName="nodeFollowingNodes" presStyleLbl="node1" presStyleIdx="5" presStyleCnt="6" custRadScaleRad="94085" custRadScaleInc="-13600">
        <dgm:presLayoutVars>
          <dgm:bulletEnabled val="1"/>
        </dgm:presLayoutVars>
      </dgm:prSet>
      <dgm:spPr/>
    </dgm:pt>
  </dgm:ptLst>
  <dgm:cxnLst>
    <dgm:cxn modelId="{3E23780D-9F22-134B-A2AE-10B5A190A2A5}" srcId="{CD1AFC60-83E7-7045-B5FF-0B5F4311615F}" destId="{9F6E5919-6AD6-1944-8B41-F460D78A35B6}" srcOrd="3" destOrd="0" parTransId="{306D3815-C7C7-0745-972A-229CC5D62675}" sibTransId="{6DF6055E-1488-0D43-8F23-5443BBE3D749}"/>
    <dgm:cxn modelId="{74C29E0E-0FDD-534C-A38B-8639D62348E4}" type="presOf" srcId="{19F1F5E7-9DDD-3847-83D1-2000AED31905}" destId="{3A3F9C70-81AA-8842-B757-CBEE9BC36B7C}" srcOrd="0" destOrd="0" presId="urn:microsoft.com/office/officeart/2005/8/layout/cycle3"/>
    <dgm:cxn modelId="{B01CDA0F-510D-6841-9ACC-D175AC62A20F}" type="presOf" srcId="{76DAA777-DE8E-D34C-B540-5BB914903067}" destId="{75E0A49B-7EBD-7D42-ADCD-34883268F33C}" srcOrd="0" destOrd="0" presId="urn:microsoft.com/office/officeart/2005/8/layout/cycle3"/>
    <dgm:cxn modelId="{4C34A028-1439-394D-BFB3-77E264A17BC9}" type="presOf" srcId="{CD1AFC60-83E7-7045-B5FF-0B5F4311615F}" destId="{2A4ABF75-AB1D-B643-8127-1B2E01FAC60D}" srcOrd="0" destOrd="0" presId="urn:microsoft.com/office/officeart/2005/8/layout/cycle3"/>
    <dgm:cxn modelId="{EF6C953B-F3E2-F74D-8377-E664B99FCECB}" type="presOf" srcId="{7C2B1394-44D3-6F4E-88ED-35BA45E66F33}" destId="{07FEE494-B194-FE4C-A636-26DBE748C7DB}" srcOrd="0" destOrd="0" presId="urn:microsoft.com/office/officeart/2005/8/layout/cycle3"/>
    <dgm:cxn modelId="{E1F1BE3F-38E7-B647-ABF1-ADD578AB2E59}" srcId="{CD1AFC60-83E7-7045-B5FF-0B5F4311615F}" destId="{76DAA777-DE8E-D34C-B540-5BB914903067}" srcOrd="2" destOrd="0" parTransId="{1E60E16B-F948-E84A-80BA-233EF729A660}" sibTransId="{CF02EBCE-AE5F-D749-80F8-7E65762CC0A7}"/>
    <dgm:cxn modelId="{12609062-1FDE-B245-8F8B-63CE0357E187}" srcId="{CD1AFC60-83E7-7045-B5FF-0B5F4311615F}" destId="{B8670990-DF51-5F49-A27F-FA8C7DCC237D}" srcOrd="5" destOrd="0" parTransId="{783BCFF9-EADD-6B4B-A780-27DDBC102A99}" sibTransId="{57154F98-A744-B641-A93A-A20F64F4F848}"/>
    <dgm:cxn modelId="{92D7A846-DE59-6147-B1B4-313EBE6E976D}" srcId="{CD1AFC60-83E7-7045-B5FF-0B5F4311615F}" destId="{7C2B1394-44D3-6F4E-88ED-35BA45E66F33}" srcOrd="0" destOrd="0" parTransId="{FA08E8BC-6F78-5C4A-8FFE-0F627EAD742D}" sibTransId="{19F1F5E7-9DDD-3847-83D1-2000AED31905}"/>
    <dgm:cxn modelId="{3C9711A1-5D05-7943-A3F3-D46221CC2C5D}" type="presOf" srcId="{B8670990-DF51-5F49-A27F-FA8C7DCC237D}" destId="{78908E8D-3C6B-F34D-8F71-E6A16299E994}" srcOrd="0" destOrd="0" presId="urn:microsoft.com/office/officeart/2005/8/layout/cycle3"/>
    <dgm:cxn modelId="{68DE4BB9-DAB3-354E-8F71-D64ED92C92C3}" srcId="{CD1AFC60-83E7-7045-B5FF-0B5F4311615F}" destId="{6883CA19-F837-AE41-95D6-13AB845480CC}" srcOrd="4" destOrd="0" parTransId="{004CD0E2-C171-CF42-8FBA-89DA4BF0FDE8}" sibTransId="{5652FC9F-C9F4-3A40-BF77-8992569A1E12}"/>
    <dgm:cxn modelId="{C261C6C6-AF93-CF43-A3A7-663354F4D565}" type="presOf" srcId="{9BC2A34E-2FC6-EB4B-898E-4E33C5B332BA}" destId="{252112CC-AAC7-3D42-ABC6-92BAB9F86F98}" srcOrd="0" destOrd="0" presId="urn:microsoft.com/office/officeart/2005/8/layout/cycle3"/>
    <dgm:cxn modelId="{954135CE-7477-5842-9B2E-5B0FCC108CEC}" type="presOf" srcId="{6883CA19-F837-AE41-95D6-13AB845480CC}" destId="{E4604B0A-C4AF-5E4F-B6D9-9F5AC45E54DD}" srcOrd="0" destOrd="0" presId="urn:microsoft.com/office/officeart/2005/8/layout/cycle3"/>
    <dgm:cxn modelId="{0A168BF5-665F-7B4D-8428-064EF62023FF}" type="presOf" srcId="{9F6E5919-6AD6-1944-8B41-F460D78A35B6}" destId="{04249880-1CDA-5542-92ED-5527F04009A6}" srcOrd="0" destOrd="0" presId="urn:microsoft.com/office/officeart/2005/8/layout/cycle3"/>
    <dgm:cxn modelId="{93C1CEFF-7E80-6F45-B28B-BADDCD34CF6C}" srcId="{CD1AFC60-83E7-7045-B5FF-0B5F4311615F}" destId="{9BC2A34E-2FC6-EB4B-898E-4E33C5B332BA}" srcOrd="1" destOrd="0" parTransId="{4327DF01-CB54-304F-8CC7-D7F4EC470CF8}" sibTransId="{F283258C-26B2-2E4A-AD45-4CE2E5F7A615}"/>
    <dgm:cxn modelId="{20D92F41-DE9D-7440-8093-E5728AFB7117}" type="presParOf" srcId="{2A4ABF75-AB1D-B643-8127-1B2E01FAC60D}" destId="{F219D133-7592-594B-8706-1F14FB446A65}" srcOrd="0" destOrd="0" presId="urn:microsoft.com/office/officeart/2005/8/layout/cycle3"/>
    <dgm:cxn modelId="{231EE14A-8E32-0E40-91BC-64B916DBF96C}" type="presParOf" srcId="{F219D133-7592-594B-8706-1F14FB446A65}" destId="{07FEE494-B194-FE4C-A636-26DBE748C7DB}" srcOrd="0" destOrd="0" presId="urn:microsoft.com/office/officeart/2005/8/layout/cycle3"/>
    <dgm:cxn modelId="{7B89E619-ED97-AA49-AB1A-0969ECCA06EB}" type="presParOf" srcId="{F219D133-7592-594B-8706-1F14FB446A65}" destId="{3A3F9C70-81AA-8842-B757-CBEE9BC36B7C}" srcOrd="1" destOrd="0" presId="urn:microsoft.com/office/officeart/2005/8/layout/cycle3"/>
    <dgm:cxn modelId="{B9794E2B-EA51-0845-8ECC-7257053FC83F}" type="presParOf" srcId="{F219D133-7592-594B-8706-1F14FB446A65}" destId="{252112CC-AAC7-3D42-ABC6-92BAB9F86F98}" srcOrd="2" destOrd="0" presId="urn:microsoft.com/office/officeart/2005/8/layout/cycle3"/>
    <dgm:cxn modelId="{CC660F2F-E057-184C-A418-28EF1DDD9791}" type="presParOf" srcId="{F219D133-7592-594B-8706-1F14FB446A65}" destId="{75E0A49B-7EBD-7D42-ADCD-34883268F33C}" srcOrd="3" destOrd="0" presId="urn:microsoft.com/office/officeart/2005/8/layout/cycle3"/>
    <dgm:cxn modelId="{7CD04558-2493-6441-90D3-794CD25A2A17}" type="presParOf" srcId="{F219D133-7592-594B-8706-1F14FB446A65}" destId="{04249880-1CDA-5542-92ED-5527F04009A6}" srcOrd="4" destOrd="0" presId="urn:microsoft.com/office/officeart/2005/8/layout/cycle3"/>
    <dgm:cxn modelId="{BE6529AF-664D-8448-8D78-B973F82A8379}" type="presParOf" srcId="{F219D133-7592-594B-8706-1F14FB446A65}" destId="{E4604B0A-C4AF-5E4F-B6D9-9F5AC45E54DD}" srcOrd="5" destOrd="0" presId="urn:microsoft.com/office/officeart/2005/8/layout/cycle3"/>
    <dgm:cxn modelId="{60274123-15B9-D342-A8F9-46B8D8AD31B7}" type="presParOf" srcId="{F219D133-7592-594B-8706-1F14FB446A65}" destId="{78908E8D-3C6B-F34D-8F71-E6A16299E994}" srcOrd="6" destOrd="0" presId="urn:microsoft.com/office/officeart/2005/8/layout/cycle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CD1AFC60-83E7-7045-B5FF-0B5F4311615F}" type="doc">
      <dgm:prSet loTypeId="urn:microsoft.com/office/officeart/2005/8/layout/cycle3" loCatId="" qsTypeId="urn:microsoft.com/office/officeart/2005/8/quickstyle/simple4" qsCatId="simple" csTypeId="urn:microsoft.com/office/officeart/2005/8/colors/accent0_1" csCatId="mainScheme" phldr="1"/>
      <dgm:spPr/>
      <dgm:t>
        <a:bodyPr/>
        <a:lstStyle/>
        <a:p>
          <a:endParaRPr lang="en-US"/>
        </a:p>
      </dgm:t>
    </dgm:pt>
    <dgm:pt modelId="{7C2B1394-44D3-6F4E-88ED-35BA45E66F33}">
      <dgm:prSet phldrT="[Text]" custT="1"/>
      <dgm:spPr>
        <a:solidFill>
          <a:srgbClr val="205658"/>
        </a:solidFill>
      </dgm:spPr>
      <dgm:t>
        <a:bodyPr/>
        <a:lstStyle/>
        <a:p>
          <a:r>
            <a:rPr lang="en-US" sz="1600" dirty="0">
              <a:solidFill>
                <a:srgbClr val="FFFFFF"/>
              </a:solidFill>
            </a:rPr>
            <a:t>Step 1: Identify performance gaps</a:t>
          </a:r>
        </a:p>
      </dgm:t>
    </dgm:pt>
    <dgm:pt modelId="{FA08E8BC-6F78-5C4A-8FFE-0F627EAD742D}" type="parTrans" cxnId="{92D7A846-DE59-6147-B1B4-313EBE6E976D}">
      <dgm:prSet/>
      <dgm:spPr/>
      <dgm:t>
        <a:bodyPr/>
        <a:lstStyle/>
        <a:p>
          <a:endParaRPr lang="en-US"/>
        </a:p>
      </dgm:t>
    </dgm:pt>
    <dgm:pt modelId="{19F1F5E7-9DDD-3847-83D1-2000AED31905}" type="sibTrans" cxnId="{92D7A846-DE59-6147-B1B4-313EBE6E976D}">
      <dgm:prSet/>
      <dgm:spPr/>
      <dgm:t>
        <a:bodyPr/>
        <a:lstStyle/>
        <a:p>
          <a:endParaRPr lang="en-US"/>
        </a:p>
      </dgm:t>
    </dgm:pt>
    <dgm:pt modelId="{9BC2A34E-2FC6-EB4B-898E-4E33C5B332BA}">
      <dgm:prSet phldrT="[Text]"/>
      <dgm:spPr/>
      <dgm:t>
        <a:bodyPr/>
        <a:lstStyle/>
        <a:p>
          <a:r>
            <a:rPr lang="en-US" dirty="0"/>
            <a:t>Step 2: Define targets, resources &amp; inputs</a:t>
          </a:r>
        </a:p>
      </dgm:t>
    </dgm:pt>
    <dgm:pt modelId="{4327DF01-CB54-304F-8CC7-D7F4EC470CF8}" type="parTrans" cxnId="{93C1CEFF-7E80-6F45-B28B-BADDCD34CF6C}">
      <dgm:prSet/>
      <dgm:spPr/>
      <dgm:t>
        <a:bodyPr/>
        <a:lstStyle/>
        <a:p>
          <a:endParaRPr lang="en-US"/>
        </a:p>
      </dgm:t>
    </dgm:pt>
    <dgm:pt modelId="{F283258C-26B2-2E4A-AD45-4CE2E5F7A615}" type="sibTrans" cxnId="{93C1CEFF-7E80-6F45-B28B-BADDCD34CF6C}">
      <dgm:prSet/>
      <dgm:spPr/>
      <dgm:t>
        <a:bodyPr/>
        <a:lstStyle/>
        <a:p>
          <a:endParaRPr lang="en-US"/>
        </a:p>
      </dgm:t>
    </dgm:pt>
    <dgm:pt modelId="{76DAA777-DE8E-D34C-B540-5BB914903067}">
      <dgm:prSet phldrT="[Text]"/>
      <dgm:spPr/>
      <dgm:t>
        <a:bodyPr/>
        <a:lstStyle/>
        <a:p>
          <a:r>
            <a:rPr lang="en-US" dirty="0"/>
            <a:t>Step 3: Design &amp; plan the training</a:t>
          </a:r>
        </a:p>
      </dgm:t>
    </dgm:pt>
    <dgm:pt modelId="{1E60E16B-F948-E84A-80BA-233EF729A660}" type="parTrans" cxnId="{E1F1BE3F-38E7-B647-ABF1-ADD578AB2E59}">
      <dgm:prSet/>
      <dgm:spPr/>
      <dgm:t>
        <a:bodyPr/>
        <a:lstStyle/>
        <a:p>
          <a:endParaRPr lang="en-US"/>
        </a:p>
      </dgm:t>
    </dgm:pt>
    <dgm:pt modelId="{CF02EBCE-AE5F-D749-80F8-7E65762CC0A7}" type="sibTrans" cxnId="{E1F1BE3F-38E7-B647-ABF1-ADD578AB2E59}">
      <dgm:prSet/>
      <dgm:spPr/>
      <dgm:t>
        <a:bodyPr/>
        <a:lstStyle/>
        <a:p>
          <a:endParaRPr lang="en-US"/>
        </a:p>
      </dgm:t>
    </dgm:pt>
    <dgm:pt modelId="{9F6E5919-6AD6-1944-8B41-F460D78A35B6}">
      <dgm:prSet phldrT="[Text]"/>
      <dgm:spPr/>
      <dgm:t>
        <a:bodyPr/>
        <a:lstStyle/>
        <a:p>
          <a:r>
            <a:rPr lang="en-US" dirty="0"/>
            <a:t>Step 4: Deliver the training</a:t>
          </a:r>
        </a:p>
      </dgm:t>
    </dgm:pt>
    <dgm:pt modelId="{306D3815-C7C7-0745-972A-229CC5D62675}" type="parTrans" cxnId="{3E23780D-9F22-134B-A2AE-10B5A190A2A5}">
      <dgm:prSet/>
      <dgm:spPr/>
      <dgm:t>
        <a:bodyPr/>
        <a:lstStyle/>
        <a:p>
          <a:endParaRPr lang="en-US"/>
        </a:p>
      </dgm:t>
    </dgm:pt>
    <dgm:pt modelId="{6DF6055E-1488-0D43-8F23-5443BBE3D749}" type="sibTrans" cxnId="{3E23780D-9F22-134B-A2AE-10B5A190A2A5}">
      <dgm:prSet/>
      <dgm:spPr/>
      <dgm:t>
        <a:bodyPr/>
        <a:lstStyle/>
        <a:p>
          <a:endParaRPr lang="en-US"/>
        </a:p>
      </dgm:t>
    </dgm:pt>
    <dgm:pt modelId="{6883CA19-F837-AE41-95D6-13AB845480CC}">
      <dgm:prSet phldrT="[Text]"/>
      <dgm:spPr/>
      <dgm:t>
        <a:bodyPr/>
        <a:lstStyle/>
        <a:p>
          <a:r>
            <a:rPr lang="en-US" dirty="0"/>
            <a:t>Step 5: Evaluate outcomes</a:t>
          </a:r>
        </a:p>
      </dgm:t>
    </dgm:pt>
    <dgm:pt modelId="{004CD0E2-C171-CF42-8FBA-89DA4BF0FDE8}" type="parTrans" cxnId="{68DE4BB9-DAB3-354E-8F71-D64ED92C92C3}">
      <dgm:prSet/>
      <dgm:spPr/>
      <dgm:t>
        <a:bodyPr/>
        <a:lstStyle/>
        <a:p>
          <a:endParaRPr lang="en-US"/>
        </a:p>
      </dgm:t>
    </dgm:pt>
    <dgm:pt modelId="{5652FC9F-C9F4-3A40-BF77-8992569A1E12}" type="sibTrans" cxnId="{68DE4BB9-DAB3-354E-8F71-D64ED92C92C3}">
      <dgm:prSet/>
      <dgm:spPr/>
      <dgm:t>
        <a:bodyPr/>
        <a:lstStyle/>
        <a:p>
          <a:endParaRPr lang="en-US"/>
        </a:p>
      </dgm:t>
    </dgm:pt>
    <dgm:pt modelId="{B8670990-DF51-5F49-A27F-FA8C7DCC237D}">
      <dgm:prSet phldrT="[Text]"/>
      <dgm:spPr/>
      <dgm:t>
        <a:bodyPr/>
        <a:lstStyle/>
        <a:p>
          <a:r>
            <a:rPr lang="en-US" dirty="0"/>
            <a:t>Step 6: Monitor, improve &amp; report results</a:t>
          </a:r>
        </a:p>
      </dgm:t>
    </dgm:pt>
    <dgm:pt modelId="{783BCFF9-EADD-6B4B-A780-27DDBC102A99}" type="parTrans" cxnId="{12609062-1FDE-B245-8F8B-63CE0357E187}">
      <dgm:prSet/>
      <dgm:spPr/>
      <dgm:t>
        <a:bodyPr/>
        <a:lstStyle/>
        <a:p>
          <a:endParaRPr lang="en-US"/>
        </a:p>
      </dgm:t>
    </dgm:pt>
    <dgm:pt modelId="{57154F98-A744-B641-A93A-A20F64F4F848}" type="sibTrans" cxnId="{12609062-1FDE-B245-8F8B-63CE0357E187}">
      <dgm:prSet/>
      <dgm:spPr/>
      <dgm:t>
        <a:bodyPr/>
        <a:lstStyle/>
        <a:p>
          <a:endParaRPr lang="en-US"/>
        </a:p>
      </dgm:t>
    </dgm:pt>
    <dgm:pt modelId="{2A4ABF75-AB1D-B643-8127-1B2E01FAC60D}" type="pres">
      <dgm:prSet presAssocID="{CD1AFC60-83E7-7045-B5FF-0B5F4311615F}" presName="Name0" presStyleCnt="0">
        <dgm:presLayoutVars>
          <dgm:dir/>
          <dgm:resizeHandles val="exact"/>
        </dgm:presLayoutVars>
      </dgm:prSet>
      <dgm:spPr/>
    </dgm:pt>
    <dgm:pt modelId="{F219D133-7592-594B-8706-1F14FB446A65}" type="pres">
      <dgm:prSet presAssocID="{CD1AFC60-83E7-7045-B5FF-0B5F4311615F}" presName="cycle" presStyleCnt="0"/>
      <dgm:spPr/>
    </dgm:pt>
    <dgm:pt modelId="{07FEE494-B194-FE4C-A636-26DBE748C7DB}" type="pres">
      <dgm:prSet presAssocID="{7C2B1394-44D3-6F4E-88ED-35BA45E66F33}" presName="nodeFirstNode" presStyleLbl="node1" presStyleIdx="0" presStyleCnt="6" custScaleX="153046" custScaleY="151003">
        <dgm:presLayoutVars>
          <dgm:bulletEnabled val="1"/>
        </dgm:presLayoutVars>
      </dgm:prSet>
      <dgm:spPr/>
    </dgm:pt>
    <dgm:pt modelId="{3A3F9C70-81AA-8842-B757-CBEE9BC36B7C}" type="pres">
      <dgm:prSet presAssocID="{19F1F5E7-9DDD-3847-83D1-2000AED31905}" presName="sibTransFirstNode" presStyleLbl="bgShp" presStyleIdx="0" presStyleCnt="1"/>
      <dgm:spPr/>
    </dgm:pt>
    <dgm:pt modelId="{252112CC-AAC7-3D42-ABC6-92BAB9F86F98}" type="pres">
      <dgm:prSet presAssocID="{9BC2A34E-2FC6-EB4B-898E-4E33C5B332BA}" presName="nodeFollowingNodes" presStyleLbl="node1" presStyleIdx="1" presStyleCnt="6" custRadScaleRad="94085" custRadScaleInc="13600">
        <dgm:presLayoutVars>
          <dgm:bulletEnabled val="1"/>
        </dgm:presLayoutVars>
      </dgm:prSet>
      <dgm:spPr/>
    </dgm:pt>
    <dgm:pt modelId="{75E0A49B-7EBD-7D42-ADCD-34883268F33C}" type="pres">
      <dgm:prSet presAssocID="{76DAA777-DE8E-D34C-B540-5BB914903067}" presName="nodeFollowingNodes" presStyleLbl="node1" presStyleIdx="2" presStyleCnt="6">
        <dgm:presLayoutVars>
          <dgm:bulletEnabled val="1"/>
        </dgm:presLayoutVars>
      </dgm:prSet>
      <dgm:spPr/>
    </dgm:pt>
    <dgm:pt modelId="{04249880-1CDA-5542-92ED-5527F04009A6}" type="pres">
      <dgm:prSet presAssocID="{9F6E5919-6AD6-1944-8B41-F460D78A35B6}" presName="nodeFollowingNodes" presStyleLbl="node1" presStyleIdx="3" presStyleCnt="6">
        <dgm:presLayoutVars>
          <dgm:bulletEnabled val="1"/>
        </dgm:presLayoutVars>
      </dgm:prSet>
      <dgm:spPr/>
    </dgm:pt>
    <dgm:pt modelId="{E4604B0A-C4AF-5E4F-B6D9-9F5AC45E54DD}" type="pres">
      <dgm:prSet presAssocID="{6883CA19-F837-AE41-95D6-13AB845480CC}" presName="nodeFollowingNodes" presStyleLbl="node1" presStyleIdx="4" presStyleCnt="6">
        <dgm:presLayoutVars>
          <dgm:bulletEnabled val="1"/>
        </dgm:presLayoutVars>
      </dgm:prSet>
      <dgm:spPr/>
    </dgm:pt>
    <dgm:pt modelId="{78908E8D-3C6B-F34D-8F71-E6A16299E994}" type="pres">
      <dgm:prSet presAssocID="{B8670990-DF51-5F49-A27F-FA8C7DCC237D}" presName="nodeFollowingNodes" presStyleLbl="node1" presStyleIdx="5" presStyleCnt="6" custRadScaleRad="94085" custRadScaleInc="-13600">
        <dgm:presLayoutVars>
          <dgm:bulletEnabled val="1"/>
        </dgm:presLayoutVars>
      </dgm:prSet>
      <dgm:spPr/>
    </dgm:pt>
  </dgm:ptLst>
  <dgm:cxnLst>
    <dgm:cxn modelId="{3E23780D-9F22-134B-A2AE-10B5A190A2A5}" srcId="{CD1AFC60-83E7-7045-B5FF-0B5F4311615F}" destId="{9F6E5919-6AD6-1944-8B41-F460D78A35B6}" srcOrd="3" destOrd="0" parTransId="{306D3815-C7C7-0745-972A-229CC5D62675}" sibTransId="{6DF6055E-1488-0D43-8F23-5443BBE3D749}"/>
    <dgm:cxn modelId="{E05E0120-EA1D-FD48-A7F5-D6740066D7B7}" type="presOf" srcId="{6883CA19-F837-AE41-95D6-13AB845480CC}" destId="{E4604B0A-C4AF-5E4F-B6D9-9F5AC45E54DD}" srcOrd="0" destOrd="0" presId="urn:microsoft.com/office/officeart/2005/8/layout/cycle3"/>
    <dgm:cxn modelId="{1D6B282B-6A27-8046-82DF-98F9B9613A7B}" type="presOf" srcId="{CD1AFC60-83E7-7045-B5FF-0B5F4311615F}" destId="{2A4ABF75-AB1D-B643-8127-1B2E01FAC60D}" srcOrd="0" destOrd="0" presId="urn:microsoft.com/office/officeart/2005/8/layout/cycle3"/>
    <dgm:cxn modelId="{41F18934-DE5F-B44A-B66A-820F56B21D48}" type="presOf" srcId="{7C2B1394-44D3-6F4E-88ED-35BA45E66F33}" destId="{07FEE494-B194-FE4C-A636-26DBE748C7DB}" srcOrd="0" destOrd="0" presId="urn:microsoft.com/office/officeart/2005/8/layout/cycle3"/>
    <dgm:cxn modelId="{E1F1BE3F-38E7-B647-ABF1-ADD578AB2E59}" srcId="{CD1AFC60-83E7-7045-B5FF-0B5F4311615F}" destId="{76DAA777-DE8E-D34C-B540-5BB914903067}" srcOrd="2" destOrd="0" parTransId="{1E60E16B-F948-E84A-80BA-233EF729A660}" sibTransId="{CF02EBCE-AE5F-D749-80F8-7E65762CC0A7}"/>
    <dgm:cxn modelId="{2E4D6161-3E42-8C4F-B7D8-D248107488CC}" type="presOf" srcId="{9BC2A34E-2FC6-EB4B-898E-4E33C5B332BA}" destId="{252112CC-AAC7-3D42-ABC6-92BAB9F86F98}" srcOrd="0" destOrd="0" presId="urn:microsoft.com/office/officeart/2005/8/layout/cycle3"/>
    <dgm:cxn modelId="{12609062-1FDE-B245-8F8B-63CE0357E187}" srcId="{CD1AFC60-83E7-7045-B5FF-0B5F4311615F}" destId="{B8670990-DF51-5F49-A27F-FA8C7DCC237D}" srcOrd="5" destOrd="0" parTransId="{783BCFF9-EADD-6B4B-A780-27DDBC102A99}" sibTransId="{57154F98-A744-B641-A93A-A20F64F4F848}"/>
    <dgm:cxn modelId="{92D7A846-DE59-6147-B1B4-313EBE6E976D}" srcId="{CD1AFC60-83E7-7045-B5FF-0B5F4311615F}" destId="{7C2B1394-44D3-6F4E-88ED-35BA45E66F33}" srcOrd="0" destOrd="0" parTransId="{FA08E8BC-6F78-5C4A-8FFE-0F627EAD742D}" sibTransId="{19F1F5E7-9DDD-3847-83D1-2000AED31905}"/>
    <dgm:cxn modelId="{D633F649-E421-A745-BBD6-F77EDD6BE336}" type="presOf" srcId="{19F1F5E7-9DDD-3847-83D1-2000AED31905}" destId="{3A3F9C70-81AA-8842-B757-CBEE9BC36B7C}" srcOrd="0" destOrd="0" presId="urn:microsoft.com/office/officeart/2005/8/layout/cycle3"/>
    <dgm:cxn modelId="{3DC62D4D-ABCC-2244-B0B5-254266EA5C3A}" type="presOf" srcId="{B8670990-DF51-5F49-A27F-FA8C7DCC237D}" destId="{78908E8D-3C6B-F34D-8F71-E6A16299E994}" srcOrd="0" destOrd="0" presId="urn:microsoft.com/office/officeart/2005/8/layout/cycle3"/>
    <dgm:cxn modelId="{68DE4BB9-DAB3-354E-8F71-D64ED92C92C3}" srcId="{CD1AFC60-83E7-7045-B5FF-0B5F4311615F}" destId="{6883CA19-F837-AE41-95D6-13AB845480CC}" srcOrd="4" destOrd="0" parTransId="{004CD0E2-C171-CF42-8FBA-89DA4BF0FDE8}" sibTransId="{5652FC9F-C9F4-3A40-BF77-8992569A1E12}"/>
    <dgm:cxn modelId="{DD64D9D4-5F01-C84F-9109-DC4EA3DE7F7A}" type="presOf" srcId="{9F6E5919-6AD6-1944-8B41-F460D78A35B6}" destId="{04249880-1CDA-5542-92ED-5527F04009A6}" srcOrd="0" destOrd="0" presId="urn:microsoft.com/office/officeart/2005/8/layout/cycle3"/>
    <dgm:cxn modelId="{BB1BC4E3-BCEE-5A46-8067-AA3B266E9ED5}" type="presOf" srcId="{76DAA777-DE8E-D34C-B540-5BB914903067}" destId="{75E0A49B-7EBD-7D42-ADCD-34883268F33C}" srcOrd="0" destOrd="0" presId="urn:microsoft.com/office/officeart/2005/8/layout/cycle3"/>
    <dgm:cxn modelId="{93C1CEFF-7E80-6F45-B28B-BADDCD34CF6C}" srcId="{CD1AFC60-83E7-7045-B5FF-0B5F4311615F}" destId="{9BC2A34E-2FC6-EB4B-898E-4E33C5B332BA}" srcOrd="1" destOrd="0" parTransId="{4327DF01-CB54-304F-8CC7-D7F4EC470CF8}" sibTransId="{F283258C-26B2-2E4A-AD45-4CE2E5F7A615}"/>
    <dgm:cxn modelId="{A4683386-5EB7-2140-A134-B13ED5C1EDC2}" type="presParOf" srcId="{2A4ABF75-AB1D-B643-8127-1B2E01FAC60D}" destId="{F219D133-7592-594B-8706-1F14FB446A65}" srcOrd="0" destOrd="0" presId="urn:microsoft.com/office/officeart/2005/8/layout/cycle3"/>
    <dgm:cxn modelId="{E23F08DE-0C13-3246-89F0-4C607B471414}" type="presParOf" srcId="{F219D133-7592-594B-8706-1F14FB446A65}" destId="{07FEE494-B194-FE4C-A636-26DBE748C7DB}" srcOrd="0" destOrd="0" presId="urn:microsoft.com/office/officeart/2005/8/layout/cycle3"/>
    <dgm:cxn modelId="{4EC8E7FA-9489-7B4A-9D1F-4F9194458EF6}" type="presParOf" srcId="{F219D133-7592-594B-8706-1F14FB446A65}" destId="{3A3F9C70-81AA-8842-B757-CBEE9BC36B7C}" srcOrd="1" destOrd="0" presId="urn:microsoft.com/office/officeart/2005/8/layout/cycle3"/>
    <dgm:cxn modelId="{D721BD33-9B51-5940-A002-01EB865D036F}" type="presParOf" srcId="{F219D133-7592-594B-8706-1F14FB446A65}" destId="{252112CC-AAC7-3D42-ABC6-92BAB9F86F98}" srcOrd="2" destOrd="0" presId="urn:microsoft.com/office/officeart/2005/8/layout/cycle3"/>
    <dgm:cxn modelId="{6E2E9517-C512-F44B-BEB0-F000188FBFEF}" type="presParOf" srcId="{F219D133-7592-594B-8706-1F14FB446A65}" destId="{75E0A49B-7EBD-7D42-ADCD-34883268F33C}" srcOrd="3" destOrd="0" presId="urn:microsoft.com/office/officeart/2005/8/layout/cycle3"/>
    <dgm:cxn modelId="{97B3857B-0875-7545-894E-6E37135A8FBB}" type="presParOf" srcId="{F219D133-7592-594B-8706-1F14FB446A65}" destId="{04249880-1CDA-5542-92ED-5527F04009A6}" srcOrd="4" destOrd="0" presId="urn:microsoft.com/office/officeart/2005/8/layout/cycle3"/>
    <dgm:cxn modelId="{11C7B337-B94F-B447-AB54-4789B78564F5}" type="presParOf" srcId="{F219D133-7592-594B-8706-1F14FB446A65}" destId="{E4604B0A-C4AF-5E4F-B6D9-9F5AC45E54DD}" srcOrd="5" destOrd="0" presId="urn:microsoft.com/office/officeart/2005/8/layout/cycle3"/>
    <dgm:cxn modelId="{6BC74B69-5427-C24E-8D36-C98AB136C8C6}" type="presParOf" srcId="{F219D133-7592-594B-8706-1F14FB446A65}" destId="{78908E8D-3C6B-F34D-8F71-E6A16299E994}" srcOrd="6" destOrd="0" presId="urn:microsoft.com/office/officeart/2005/8/layout/cycle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CD1AFC60-83E7-7045-B5FF-0B5F4311615F}" type="doc">
      <dgm:prSet loTypeId="urn:microsoft.com/office/officeart/2005/8/layout/cycle3" loCatId="" qsTypeId="urn:microsoft.com/office/officeart/2005/8/quickstyle/simple4" qsCatId="simple" csTypeId="urn:microsoft.com/office/officeart/2005/8/colors/accent0_1" csCatId="mainScheme" phldr="1"/>
      <dgm:spPr/>
      <dgm:t>
        <a:bodyPr/>
        <a:lstStyle/>
        <a:p>
          <a:endParaRPr lang="en-US"/>
        </a:p>
      </dgm:t>
    </dgm:pt>
    <dgm:pt modelId="{7C2B1394-44D3-6F4E-88ED-35BA45E66F33}">
      <dgm:prSet phldrT="[Text]"/>
      <dgm:spPr/>
      <dgm:t>
        <a:bodyPr/>
        <a:lstStyle/>
        <a:p>
          <a:r>
            <a:rPr lang="en-US" dirty="0"/>
            <a:t>Step 1: Identify performance gaps</a:t>
          </a:r>
        </a:p>
      </dgm:t>
    </dgm:pt>
    <dgm:pt modelId="{FA08E8BC-6F78-5C4A-8FFE-0F627EAD742D}" type="parTrans" cxnId="{92D7A846-DE59-6147-B1B4-313EBE6E976D}">
      <dgm:prSet/>
      <dgm:spPr/>
      <dgm:t>
        <a:bodyPr/>
        <a:lstStyle/>
        <a:p>
          <a:endParaRPr lang="en-US"/>
        </a:p>
      </dgm:t>
    </dgm:pt>
    <dgm:pt modelId="{19F1F5E7-9DDD-3847-83D1-2000AED31905}" type="sibTrans" cxnId="{92D7A846-DE59-6147-B1B4-313EBE6E976D}">
      <dgm:prSet/>
      <dgm:spPr/>
      <dgm:t>
        <a:bodyPr/>
        <a:lstStyle/>
        <a:p>
          <a:endParaRPr lang="en-US"/>
        </a:p>
      </dgm:t>
    </dgm:pt>
    <dgm:pt modelId="{9BC2A34E-2FC6-EB4B-898E-4E33C5B332BA}">
      <dgm:prSet phldrT="[Text]" custT="1"/>
      <dgm:spPr>
        <a:solidFill>
          <a:srgbClr val="205658"/>
        </a:solidFill>
      </dgm:spPr>
      <dgm:t>
        <a:bodyPr/>
        <a:lstStyle/>
        <a:p>
          <a:r>
            <a:rPr lang="en-US" sz="1400" dirty="0">
              <a:solidFill>
                <a:schemeClr val="bg1"/>
              </a:solidFill>
            </a:rPr>
            <a:t>Step 2: Define targets, resources &amp; inputs</a:t>
          </a:r>
        </a:p>
      </dgm:t>
    </dgm:pt>
    <dgm:pt modelId="{4327DF01-CB54-304F-8CC7-D7F4EC470CF8}" type="parTrans" cxnId="{93C1CEFF-7E80-6F45-B28B-BADDCD34CF6C}">
      <dgm:prSet/>
      <dgm:spPr/>
      <dgm:t>
        <a:bodyPr/>
        <a:lstStyle/>
        <a:p>
          <a:endParaRPr lang="en-US"/>
        </a:p>
      </dgm:t>
    </dgm:pt>
    <dgm:pt modelId="{F283258C-26B2-2E4A-AD45-4CE2E5F7A615}" type="sibTrans" cxnId="{93C1CEFF-7E80-6F45-B28B-BADDCD34CF6C}">
      <dgm:prSet/>
      <dgm:spPr/>
      <dgm:t>
        <a:bodyPr/>
        <a:lstStyle/>
        <a:p>
          <a:endParaRPr lang="en-US"/>
        </a:p>
      </dgm:t>
    </dgm:pt>
    <dgm:pt modelId="{76DAA777-DE8E-D34C-B540-5BB914903067}">
      <dgm:prSet phldrT="[Text]"/>
      <dgm:spPr/>
      <dgm:t>
        <a:bodyPr/>
        <a:lstStyle/>
        <a:p>
          <a:r>
            <a:rPr lang="en-US" dirty="0"/>
            <a:t>Step 3: Design &amp; plan the training</a:t>
          </a:r>
        </a:p>
      </dgm:t>
    </dgm:pt>
    <dgm:pt modelId="{1E60E16B-F948-E84A-80BA-233EF729A660}" type="parTrans" cxnId="{E1F1BE3F-38E7-B647-ABF1-ADD578AB2E59}">
      <dgm:prSet/>
      <dgm:spPr/>
      <dgm:t>
        <a:bodyPr/>
        <a:lstStyle/>
        <a:p>
          <a:endParaRPr lang="en-US"/>
        </a:p>
      </dgm:t>
    </dgm:pt>
    <dgm:pt modelId="{CF02EBCE-AE5F-D749-80F8-7E65762CC0A7}" type="sibTrans" cxnId="{E1F1BE3F-38E7-B647-ABF1-ADD578AB2E59}">
      <dgm:prSet/>
      <dgm:spPr/>
      <dgm:t>
        <a:bodyPr/>
        <a:lstStyle/>
        <a:p>
          <a:endParaRPr lang="en-US"/>
        </a:p>
      </dgm:t>
    </dgm:pt>
    <dgm:pt modelId="{9F6E5919-6AD6-1944-8B41-F460D78A35B6}">
      <dgm:prSet phldrT="[Text]"/>
      <dgm:spPr/>
      <dgm:t>
        <a:bodyPr/>
        <a:lstStyle/>
        <a:p>
          <a:r>
            <a:rPr lang="en-US" dirty="0"/>
            <a:t>Step 4: Deliver the training</a:t>
          </a:r>
        </a:p>
      </dgm:t>
    </dgm:pt>
    <dgm:pt modelId="{306D3815-C7C7-0745-972A-229CC5D62675}" type="parTrans" cxnId="{3E23780D-9F22-134B-A2AE-10B5A190A2A5}">
      <dgm:prSet/>
      <dgm:spPr/>
      <dgm:t>
        <a:bodyPr/>
        <a:lstStyle/>
        <a:p>
          <a:endParaRPr lang="en-US"/>
        </a:p>
      </dgm:t>
    </dgm:pt>
    <dgm:pt modelId="{6DF6055E-1488-0D43-8F23-5443BBE3D749}" type="sibTrans" cxnId="{3E23780D-9F22-134B-A2AE-10B5A190A2A5}">
      <dgm:prSet/>
      <dgm:spPr/>
      <dgm:t>
        <a:bodyPr/>
        <a:lstStyle/>
        <a:p>
          <a:endParaRPr lang="en-US"/>
        </a:p>
      </dgm:t>
    </dgm:pt>
    <dgm:pt modelId="{6883CA19-F837-AE41-95D6-13AB845480CC}">
      <dgm:prSet phldrT="[Text]"/>
      <dgm:spPr/>
      <dgm:t>
        <a:bodyPr/>
        <a:lstStyle/>
        <a:p>
          <a:r>
            <a:rPr lang="en-US" dirty="0"/>
            <a:t>Step 5: Evaluate outcomes</a:t>
          </a:r>
        </a:p>
      </dgm:t>
    </dgm:pt>
    <dgm:pt modelId="{004CD0E2-C171-CF42-8FBA-89DA4BF0FDE8}" type="parTrans" cxnId="{68DE4BB9-DAB3-354E-8F71-D64ED92C92C3}">
      <dgm:prSet/>
      <dgm:spPr/>
      <dgm:t>
        <a:bodyPr/>
        <a:lstStyle/>
        <a:p>
          <a:endParaRPr lang="en-US"/>
        </a:p>
      </dgm:t>
    </dgm:pt>
    <dgm:pt modelId="{5652FC9F-C9F4-3A40-BF77-8992569A1E12}" type="sibTrans" cxnId="{68DE4BB9-DAB3-354E-8F71-D64ED92C92C3}">
      <dgm:prSet/>
      <dgm:spPr/>
      <dgm:t>
        <a:bodyPr/>
        <a:lstStyle/>
        <a:p>
          <a:endParaRPr lang="en-US"/>
        </a:p>
      </dgm:t>
    </dgm:pt>
    <dgm:pt modelId="{B8670990-DF51-5F49-A27F-FA8C7DCC237D}">
      <dgm:prSet phldrT="[Text]"/>
      <dgm:spPr/>
      <dgm:t>
        <a:bodyPr/>
        <a:lstStyle/>
        <a:p>
          <a:r>
            <a:rPr lang="en-US" dirty="0"/>
            <a:t>Step 6: Monitor, improve &amp; report results</a:t>
          </a:r>
        </a:p>
      </dgm:t>
    </dgm:pt>
    <dgm:pt modelId="{783BCFF9-EADD-6B4B-A780-27DDBC102A99}" type="parTrans" cxnId="{12609062-1FDE-B245-8F8B-63CE0357E187}">
      <dgm:prSet/>
      <dgm:spPr/>
      <dgm:t>
        <a:bodyPr/>
        <a:lstStyle/>
        <a:p>
          <a:endParaRPr lang="en-US"/>
        </a:p>
      </dgm:t>
    </dgm:pt>
    <dgm:pt modelId="{57154F98-A744-B641-A93A-A20F64F4F848}" type="sibTrans" cxnId="{12609062-1FDE-B245-8F8B-63CE0357E187}">
      <dgm:prSet/>
      <dgm:spPr/>
      <dgm:t>
        <a:bodyPr/>
        <a:lstStyle/>
        <a:p>
          <a:endParaRPr lang="en-US"/>
        </a:p>
      </dgm:t>
    </dgm:pt>
    <dgm:pt modelId="{2A4ABF75-AB1D-B643-8127-1B2E01FAC60D}" type="pres">
      <dgm:prSet presAssocID="{CD1AFC60-83E7-7045-B5FF-0B5F4311615F}" presName="Name0" presStyleCnt="0">
        <dgm:presLayoutVars>
          <dgm:dir/>
          <dgm:resizeHandles val="exact"/>
        </dgm:presLayoutVars>
      </dgm:prSet>
      <dgm:spPr/>
    </dgm:pt>
    <dgm:pt modelId="{F219D133-7592-594B-8706-1F14FB446A65}" type="pres">
      <dgm:prSet presAssocID="{CD1AFC60-83E7-7045-B5FF-0B5F4311615F}" presName="cycle" presStyleCnt="0"/>
      <dgm:spPr/>
    </dgm:pt>
    <dgm:pt modelId="{07FEE494-B194-FE4C-A636-26DBE748C7DB}" type="pres">
      <dgm:prSet presAssocID="{7C2B1394-44D3-6F4E-88ED-35BA45E66F33}" presName="nodeFirstNode" presStyleLbl="node1" presStyleIdx="0" presStyleCnt="6">
        <dgm:presLayoutVars>
          <dgm:bulletEnabled val="1"/>
        </dgm:presLayoutVars>
      </dgm:prSet>
      <dgm:spPr/>
    </dgm:pt>
    <dgm:pt modelId="{3A3F9C70-81AA-8842-B757-CBEE9BC36B7C}" type="pres">
      <dgm:prSet presAssocID="{19F1F5E7-9DDD-3847-83D1-2000AED31905}" presName="sibTransFirstNode" presStyleLbl="bgShp" presStyleIdx="0" presStyleCnt="1"/>
      <dgm:spPr/>
    </dgm:pt>
    <dgm:pt modelId="{252112CC-AAC7-3D42-ABC6-92BAB9F86F98}" type="pres">
      <dgm:prSet presAssocID="{9BC2A34E-2FC6-EB4B-898E-4E33C5B332BA}" presName="nodeFollowingNodes" presStyleLbl="node1" presStyleIdx="1" presStyleCnt="6" custScaleX="131235" custScaleY="154202">
        <dgm:presLayoutVars>
          <dgm:bulletEnabled val="1"/>
        </dgm:presLayoutVars>
      </dgm:prSet>
      <dgm:spPr/>
    </dgm:pt>
    <dgm:pt modelId="{75E0A49B-7EBD-7D42-ADCD-34883268F33C}" type="pres">
      <dgm:prSet presAssocID="{76DAA777-DE8E-D34C-B540-5BB914903067}" presName="nodeFollowingNodes" presStyleLbl="node1" presStyleIdx="2" presStyleCnt="6">
        <dgm:presLayoutVars>
          <dgm:bulletEnabled val="1"/>
        </dgm:presLayoutVars>
      </dgm:prSet>
      <dgm:spPr/>
    </dgm:pt>
    <dgm:pt modelId="{04249880-1CDA-5542-92ED-5527F04009A6}" type="pres">
      <dgm:prSet presAssocID="{9F6E5919-6AD6-1944-8B41-F460D78A35B6}" presName="nodeFollowingNodes" presStyleLbl="node1" presStyleIdx="3" presStyleCnt="6">
        <dgm:presLayoutVars>
          <dgm:bulletEnabled val="1"/>
        </dgm:presLayoutVars>
      </dgm:prSet>
      <dgm:spPr/>
    </dgm:pt>
    <dgm:pt modelId="{E4604B0A-C4AF-5E4F-B6D9-9F5AC45E54DD}" type="pres">
      <dgm:prSet presAssocID="{6883CA19-F837-AE41-95D6-13AB845480CC}" presName="nodeFollowingNodes" presStyleLbl="node1" presStyleIdx="4" presStyleCnt="6">
        <dgm:presLayoutVars>
          <dgm:bulletEnabled val="1"/>
        </dgm:presLayoutVars>
      </dgm:prSet>
      <dgm:spPr/>
    </dgm:pt>
    <dgm:pt modelId="{78908E8D-3C6B-F34D-8F71-E6A16299E994}" type="pres">
      <dgm:prSet presAssocID="{B8670990-DF51-5F49-A27F-FA8C7DCC237D}" presName="nodeFollowingNodes" presStyleLbl="node1" presStyleIdx="5" presStyleCnt="6">
        <dgm:presLayoutVars>
          <dgm:bulletEnabled val="1"/>
        </dgm:presLayoutVars>
      </dgm:prSet>
      <dgm:spPr/>
    </dgm:pt>
  </dgm:ptLst>
  <dgm:cxnLst>
    <dgm:cxn modelId="{3E23780D-9F22-134B-A2AE-10B5A190A2A5}" srcId="{CD1AFC60-83E7-7045-B5FF-0B5F4311615F}" destId="{9F6E5919-6AD6-1944-8B41-F460D78A35B6}" srcOrd="3" destOrd="0" parTransId="{306D3815-C7C7-0745-972A-229CC5D62675}" sibTransId="{6DF6055E-1488-0D43-8F23-5443BBE3D749}"/>
    <dgm:cxn modelId="{FC175914-8A30-7A42-AC81-A539CCE7A78D}" type="presOf" srcId="{9BC2A34E-2FC6-EB4B-898E-4E33C5B332BA}" destId="{252112CC-AAC7-3D42-ABC6-92BAB9F86F98}" srcOrd="0" destOrd="0" presId="urn:microsoft.com/office/officeart/2005/8/layout/cycle3"/>
    <dgm:cxn modelId="{8ADCDE27-72BC-354F-AAE9-41FCEBEBD252}" type="presOf" srcId="{CD1AFC60-83E7-7045-B5FF-0B5F4311615F}" destId="{2A4ABF75-AB1D-B643-8127-1B2E01FAC60D}" srcOrd="0" destOrd="0" presId="urn:microsoft.com/office/officeart/2005/8/layout/cycle3"/>
    <dgm:cxn modelId="{1215C82E-9694-2041-856B-73510C77B18C}" type="presOf" srcId="{76DAA777-DE8E-D34C-B540-5BB914903067}" destId="{75E0A49B-7EBD-7D42-ADCD-34883268F33C}" srcOrd="0" destOrd="0" presId="urn:microsoft.com/office/officeart/2005/8/layout/cycle3"/>
    <dgm:cxn modelId="{E1F1BE3F-38E7-B647-ABF1-ADD578AB2E59}" srcId="{CD1AFC60-83E7-7045-B5FF-0B5F4311615F}" destId="{76DAA777-DE8E-D34C-B540-5BB914903067}" srcOrd="2" destOrd="0" parTransId="{1E60E16B-F948-E84A-80BA-233EF729A660}" sibTransId="{CF02EBCE-AE5F-D749-80F8-7E65762CC0A7}"/>
    <dgm:cxn modelId="{12609062-1FDE-B245-8F8B-63CE0357E187}" srcId="{CD1AFC60-83E7-7045-B5FF-0B5F4311615F}" destId="{B8670990-DF51-5F49-A27F-FA8C7DCC237D}" srcOrd="5" destOrd="0" parTransId="{783BCFF9-EADD-6B4B-A780-27DDBC102A99}" sibTransId="{57154F98-A744-B641-A93A-A20F64F4F848}"/>
    <dgm:cxn modelId="{92D7A846-DE59-6147-B1B4-313EBE6E976D}" srcId="{CD1AFC60-83E7-7045-B5FF-0B5F4311615F}" destId="{7C2B1394-44D3-6F4E-88ED-35BA45E66F33}" srcOrd="0" destOrd="0" parTransId="{FA08E8BC-6F78-5C4A-8FFE-0F627EAD742D}" sibTransId="{19F1F5E7-9DDD-3847-83D1-2000AED31905}"/>
    <dgm:cxn modelId="{08257D58-5616-6847-A6C6-D58AD4787831}" type="presOf" srcId="{9F6E5919-6AD6-1944-8B41-F460D78A35B6}" destId="{04249880-1CDA-5542-92ED-5527F04009A6}" srcOrd="0" destOrd="0" presId="urn:microsoft.com/office/officeart/2005/8/layout/cycle3"/>
    <dgm:cxn modelId="{28B5F285-FA37-EC45-BFE8-C0F455A37677}" type="presOf" srcId="{19F1F5E7-9DDD-3847-83D1-2000AED31905}" destId="{3A3F9C70-81AA-8842-B757-CBEE9BC36B7C}" srcOrd="0" destOrd="0" presId="urn:microsoft.com/office/officeart/2005/8/layout/cycle3"/>
    <dgm:cxn modelId="{3393599A-02B6-694D-9D48-3EA612C51368}" type="presOf" srcId="{B8670990-DF51-5F49-A27F-FA8C7DCC237D}" destId="{78908E8D-3C6B-F34D-8F71-E6A16299E994}" srcOrd="0" destOrd="0" presId="urn:microsoft.com/office/officeart/2005/8/layout/cycle3"/>
    <dgm:cxn modelId="{68DE4BB9-DAB3-354E-8F71-D64ED92C92C3}" srcId="{CD1AFC60-83E7-7045-B5FF-0B5F4311615F}" destId="{6883CA19-F837-AE41-95D6-13AB845480CC}" srcOrd="4" destOrd="0" parTransId="{004CD0E2-C171-CF42-8FBA-89DA4BF0FDE8}" sibTransId="{5652FC9F-C9F4-3A40-BF77-8992569A1E12}"/>
    <dgm:cxn modelId="{BCA684BB-E07A-B847-B1DB-684A6445E99A}" type="presOf" srcId="{6883CA19-F837-AE41-95D6-13AB845480CC}" destId="{E4604B0A-C4AF-5E4F-B6D9-9F5AC45E54DD}" srcOrd="0" destOrd="0" presId="urn:microsoft.com/office/officeart/2005/8/layout/cycle3"/>
    <dgm:cxn modelId="{AA0882FF-9185-DA4B-9E81-AADC763D0A54}" type="presOf" srcId="{7C2B1394-44D3-6F4E-88ED-35BA45E66F33}" destId="{07FEE494-B194-FE4C-A636-26DBE748C7DB}" srcOrd="0" destOrd="0" presId="urn:microsoft.com/office/officeart/2005/8/layout/cycle3"/>
    <dgm:cxn modelId="{93C1CEFF-7E80-6F45-B28B-BADDCD34CF6C}" srcId="{CD1AFC60-83E7-7045-B5FF-0B5F4311615F}" destId="{9BC2A34E-2FC6-EB4B-898E-4E33C5B332BA}" srcOrd="1" destOrd="0" parTransId="{4327DF01-CB54-304F-8CC7-D7F4EC470CF8}" sibTransId="{F283258C-26B2-2E4A-AD45-4CE2E5F7A615}"/>
    <dgm:cxn modelId="{49D52783-5087-3844-BCB5-E87E0B290240}" type="presParOf" srcId="{2A4ABF75-AB1D-B643-8127-1B2E01FAC60D}" destId="{F219D133-7592-594B-8706-1F14FB446A65}" srcOrd="0" destOrd="0" presId="urn:microsoft.com/office/officeart/2005/8/layout/cycle3"/>
    <dgm:cxn modelId="{088451CB-557B-3547-AB33-D6F25242A93B}" type="presParOf" srcId="{F219D133-7592-594B-8706-1F14FB446A65}" destId="{07FEE494-B194-FE4C-A636-26DBE748C7DB}" srcOrd="0" destOrd="0" presId="urn:microsoft.com/office/officeart/2005/8/layout/cycle3"/>
    <dgm:cxn modelId="{8AF9C17D-50D9-A44B-A921-0201619F33BB}" type="presParOf" srcId="{F219D133-7592-594B-8706-1F14FB446A65}" destId="{3A3F9C70-81AA-8842-B757-CBEE9BC36B7C}" srcOrd="1" destOrd="0" presId="urn:microsoft.com/office/officeart/2005/8/layout/cycle3"/>
    <dgm:cxn modelId="{6D6CE460-1546-2A44-A031-B6D63D69D082}" type="presParOf" srcId="{F219D133-7592-594B-8706-1F14FB446A65}" destId="{252112CC-AAC7-3D42-ABC6-92BAB9F86F98}" srcOrd="2" destOrd="0" presId="urn:microsoft.com/office/officeart/2005/8/layout/cycle3"/>
    <dgm:cxn modelId="{3283B573-755D-8543-A71A-6CBC56227531}" type="presParOf" srcId="{F219D133-7592-594B-8706-1F14FB446A65}" destId="{75E0A49B-7EBD-7D42-ADCD-34883268F33C}" srcOrd="3" destOrd="0" presId="urn:microsoft.com/office/officeart/2005/8/layout/cycle3"/>
    <dgm:cxn modelId="{533E720F-D6CA-2444-BECC-B696467592B0}" type="presParOf" srcId="{F219D133-7592-594B-8706-1F14FB446A65}" destId="{04249880-1CDA-5542-92ED-5527F04009A6}" srcOrd="4" destOrd="0" presId="urn:microsoft.com/office/officeart/2005/8/layout/cycle3"/>
    <dgm:cxn modelId="{60F16227-81F7-EF43-9977-8FDF64F31416}" type="presParOf" srcId="{F219D133-7592-594B-8706-1F14FB446A65}" destId="{E4604B0A-C4AF-5E4F-B6D9-9F5AC45E54DD}" srcOrd="5" destOrd="0" presId="urn:microsoft.com/office/officeart/2005/8/layout/cycle3"/>
    <dgm:cxn modelId="{71210306-3B12-A742-85B0-528C74D41F68}" type="presParOf" srcId="{F219D133-7592-594B-8706-1F14FB446A65}" destId="{78908E8D-3C6B-F34D-8F71-E6A16299E994}" srcOrd="6" destOrd="0" presId="urn:microsoft.com/office/officeart/2005/8/layout/cycle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CD1AFC60-83E7-7045-B5FF-0B5F4311615F}" type="doc">
      <dgm:prSet loTypeId="urn:microsoft.com/office/officeart/2005/8/layout/cycle3" loCatId="" qsTypeId="urn:microsoft.com/office/officeart/2005/8/quickstyle/simple4" qsCatId="simple" csTypeId="urn:microsoft.com/office/officeart/2005/8/colors/accent0_1" csCatId="mainScheme" phldr="1"/>
      <dgm:spPr/>
      <dgm:t>
        <a:bodyPr/>
        <a:lstStyle/>
        <a:p>
          <a:endParaRPr lang="en-US"/>
        </a:p>
      </dgm:t>
    </dgm:pt>
    <dgm:pt modelId="{7C2B1394-44D3-6F4E-88ED-35BA45E66F33}">
      <dgm:prSet phldrT="[Text]"/>
      <dgm:spPr/>
      <dgm:t>
        <a:bodyPr/>
        <a:lstStyle/>
        <a:p>
          <a:r>
            <a:rPr lang="en-US" dirty="0"/>
            <a:t>Step 1: Identify performance gaps</a:t>
          </a:r>
        </a:p>
      </dgm:t>
    </dgm:pt>
    <dgm:pt modelId="{FA08E8BC-6F78-5C4A-8FFE-0F627EAD742D}" type="parTrans" cxnId="{92D7A846-DE59-6147-B1B4-313EBE6E976D}">
      <dgm:prSet/>
      <dgm:spPr/>
      <dgm:t>
        <a:bodyPr/>
        <a:lstStyle/>
        <a:p>
          <a:endParaRPr lang="en-US"/>
        </a:p>
      </dgm:t>
    </dgm:pt>
    <dgm:pt modelId="{19F1F5E7-9DDD-3847-83D1-2000AED31905}" type="sibTrans" cxnId="{92D7A846-DE59-6147-B1B4-313EBE6E976D}">
      <dgm:prSet/>
      <dgm:spPr/>
      <dgm:t>
        <a:bodyPr/>
        <a:lstStyle/>
        <a:p>
          <a:endParaRPr lang="en-US"/>
        </a:p>
      </dgm:t>
    </dgm:pt>
    <dgm:pt modelId="{9BC2A34E-2FC6-EB4B-898E-4E33C5B332BA}">
      <dgm:prSet phldrT="[Text]"/>
      <dgm:spPr/>
      <dgm:t>
        <a:bodyPr/>
        <a:lstStyle/>
        <a:p>
          <a:r>
            <a:rPr lang="en-US" dirty="0"/>
            <a:t>Step 2: Define targets, resources &amp; inputs</a:t>
          </a:r>
        </a:p>
      </dgm:t>
    </dgm:pt>
    <dgm:pt modelId="{4327DF01-CB54-304F-8CC7-D7F4EC470CF8}" type="parTrans" cxnId="{93C1CEFF-7E80-6F45-B28B-BADDCD34CF6C}">
      <dgm:prSet/>
      <dgm:spPr/>
      <dgm:t>
        <a:bodyPr/>
        <a:lstStyle/>
        <a:p>
          <a:endParaRPr lang="en-US"/>
        </a:p>
      </dgm:t>
    </dgm:pt>
    <dgm:pt modelId="{F283258C-26B2-2E4A-AD45-4CE2E5F7A615}" type="sibTrans" cxnId="{93C1CEFF-7E80-6F45-B28B-BADDCD34CF6C}">
      <dgm:prSet/>
      <dgm:spPr/>
      <dgm:t>
        <a:bodyPr/>
        <a:lstStyle/>
        <a:p>
          <a:endParaRPr lang="en-US"/>
        </a:p>
      </dgm:t>
    </dgm:pt>
    <dgm:pt modelId="{76DAA777-DE8E-D34C-B540-5BB914903067}">
      <dgm:prSet phldrT="[Text]" custT="1"/>
      <dgm:spPr>
        <a:solidFill>
          <a:srgbClr val="205658"/>
        </a:solidFill>
      </dgm:spPr>
      <dgm:t>
        <a:bodyPr/>
        <a:lstStyle/>
        <a:p>
          <a:r>
            <a:rPr lang="en-US" sz="1400" dirty="0">
              <a:solidFill>
                <a:srgbClr val="FFFFFF"/>
              </a:solidFill>
            </a:rPr>
            <a:t>Step 3: Design &amp; plan the training</a:t>
          </a:r>
        </a:p>
      </dgm:t>
    </dgm:pt>
    <dgm:pt modelId="{1E60E16B-F948-E84A-80BA-233EF729A660}" type="parTrans" cxnId="{E1F1BE3F-38E7-B647-ABF1-ADD578AB2E59}">
      <dgm:prSet/>
      <dgm:spPr/>
      <dgm:t>
        <a:bodyPr/>
        <a:lstStyle/>
        <a:p>
          <a:endParaRPr lang="en-US"/>
        </a:p>
      </dgm:t>
    </dgm:pt>
    <dgm:pt modelId="{CF02EBCE-AE5F-D749-80F8-7E65762CC0A7}" type="sibTrans" cxnId="{E1F1BE3F-38E7-B647-ABF1-ADD578AB2E59}">
      <dgm:prSet/>
      <dgm:spPr/>
      <dgm:t>
        <a:bodyPr/>
        <a:lstStyle/>
        <a:p>
          <a:endParaRPr lang="en-US"/>
        </a:p>
      </dgm:t>
    </dgm:pt>
    <dgm:pt modelId="{9F6E5919-6AD6-1944-8B41-F460D78A35B6}">
      <dgm:prSet phldrT="[Text]"/>
      <dgm:spPr/>
      <dgm:t>
        <a:bodyPr/>
        <a:lstStyle/>
        <a:p>
          <a:r>
            <a:rPr lang="en-US" dirty="0"/>
            <a:t>Step 4: Deliver the training</a:t>
          </a:r>
        </a:p>
      </dgm:t>
    </dgm:pt>
    <dgm:pt modelId="{306D3815-C7C7-0745-972A-229CC5D62675}" type="parTrans" cxnId="{3E23780D-9F22-134B-A2AE-10B5A190A2A5}">
      <dgm:prSet/>
      <dgm:spPr/>
      <dgm:t>
        <a:bodyPr/>
        <a:lstStyle/>
        <a:p>
          <a:endParaRPr lang="en-US"/>
        </a:p>
      </dgm:t>
    </dgm:pt>
    <dgm:pt modelId="{6DF6055E-1488-0D43-8F23-5443BBE3D749}" type="sibTrans" cxnId="{3E23780D-9F22-134B-A2AE-10B5A190A2A5}">
      <dgm:prSet/>
      <dgm:spPr/>
      <dgm:t>
        <a:bodyPr/>
        <a:lstStyle/>
        <a:p>
          <a:endParaRPr lang="en-US"/>
        </a:p>
      </dgm:t>
    </dgm:pt>
    <dgm:pt modelId="{6883CA19-F837-AE41-95D6-13AB845480CC}">
      <dgm:prSet phldrT="[Text]"/>
      <dgm:spPr/>
      <dgm:t>
        <a:bodyPr/>
        <a:lstStyle/>
        <a:p>
          <a:r>
            <a:rPr lang="en-US" dirty="0"/>
            <a:t>Step 5: Evaluate outcomes</a:t>
          </a:r>
        </a:p>
      </dgm:t>
    </dgm:pt>
    <dgm:pt modelId="{004CD0E2-C171-CF42-8FBA-89DA4BF0FDE8}" type="parTrans" cxnId="{68DE4BB9-DAB3-354E-8F71-D64ED92C92C3}">
      <dgm:prSet/>
      <dgm:spPr/>
      <dgm:t>
        <a:bodyPr/>
        <a:lstStyle/>
        <a:p>
          <a:endParaRPr lang="en-US"/>
        </a:p>
      </dgm:t>
    </dgm:pt>
    <dgm:pt modelId="{5652FC9F-C9F4-3A40-BF77-8992569A1E12}" type="sibTrans" cxnId="{68DE4BB9-DAB3-354E-8F71-D64ED92C92C3}">
      <dgm:prSet/>
      <dgm:spPr/>
      <dgm:t>
        <a:bodyPr/>
        <a:lstStyle/>
        <a:p>
          <a:endParaRPr lang="en-US"/>
        </a:p>
      </dgm:t>
    </dgm:pt>
    <dgm:pt modelId="{B8670990-DF51-5F49-A27F-FA8C7DCC237D}">
      <dgm:prSet phldrT="[Text]"/>
      <dgm:spPr/>
      <dgm:t>
        <a:bodyPr/>
        <a:lstStyle/>
        <a:p>
          <a:r>
            <a:rPr lang="en-US" dirty="0"/>
            <a:t>Step 6: Monitor, improve &amp; report results</a:t>
          </a:r>
        </a:p>
      </dgm:t>
    </dgm:pt>
    <dgm:pt modelId="{783BCFF9-EADD-6B4B-A780-27DDBC102A99}" type="parTrans" cxnId="{12609062-1FDE-B245-8F8B-63CE0357E187}">
      <dgm:prSet/>
      <dgm:spPr/>
      <dgm:t>
        <a:bodyPr/>
        <a:lstStyle/>
        <a:p>
          <a:endParaRPr lang="en-US"/>
        </a:p>
      </dgm:t>
    </dgm:pt>
    <dgm:pt modelId="{57154F98-A744-B641-A93A-A20F64F4F848}" type="sibTrans" cxnId="{12609062-1FDE-B245-8F8B-63CE0357E187}">
      <dgm:prSet/>
      <dgm:spPr/>
      <dgm:t>
        <a:bodyPr/>
        <a:lstStyle/>
        <a:p>
          <a:endParaRPr lang="en-US"/>
        </a:p>
      </dgm:t>
    </dgm:pt>
    <dgm:pt modelId="{2A4ABF75-AB1D-B643-8127-1B2E01FAC60D}" type="pres">
      <dgm:prSet presAssocID="{CD1AFC60-83E7-7045-B5FF-0B5F4311615F}" presName="Name0" presStyleCnt="0">
        <dgm:presLayoutVars>
          <dgm:dir/>
          <dgm:resizeHandles val="exact"/>
        </dgm:presLayoutVars>
      </dgm:prSet>
      <dgm:spPr/>
    </dgm:pt>
    <dgm:pt modelId="{F219D133-7592-594B-8706-1F14FB446A65}" type="pres">
      <dgm:prSet presAssocID="{CD1AFC60-83E7-7045-B5FF-0B5F4311615F}" presName="cycle" presStyleCnt="0"/>
      <dgm:spPr/>
    </dgm:pt>
    <dgm:pt modelId="{07FEE494-B194-FE4C-A636-26DBE748C7DB}" type="pres">
      <dgm:prSet presAssocID="{7C2B1394-44D3-6F4E-88ED-35BA45E66F33}" presName="nodeFirstNode" presStyleLbl="node1" presStyleIdx="0" presStyleCnt="6">
        <dgm:presLayoutVars>
          <dgm:bulletEnabled val="1"/>
        </dgm:presLayoutVars>
      </dgm:prSet>
      <dgm:spPr/>
    </dgm:pt>
    <dgm:pt modelId="{3A3F9C70-81AA-8842-B757-CBEE9BC36B7C}" type="pres">
      <dgm:prSet presAssocID="{19F1F5E7-9DDD-3847-83D1-2000AED31905}" presName="sibTransFirstNode" presStyleLbl="bgShp" presStyleIdx="0" presStyleCnt="1"/>
      <dgm:spPr/>
    </dgm:pt>
    <dgm:pt modelId="{252112CC-AAC7-3D42-ABC6-92BAB9F86F98}" type="pres">
      <dgm:prSet presAssocID="{9BC2A34E-2FC6-EB4B-898E-4E33C5B332BA}" presName="nodeFollowingNodes" presStyleLbl="node1" presStyleIdx="1" presStyleCnt="6">
        <dgm:presLayoutVars>
          <dgm:bulletEnabled val="1"/>
        </dgm:presLayoutVars>
      </dgm:prSet>
      <dgm:spPr/>
    </dgm:pt>
    <dgm:pt modelId="{75E0A49B-7EBD-7D42-ADCD-34883268F33C}" type="pres">
      <dgm:prSet presAssocID="{76DAA777-DE8E-D34C-B540-5BB914903067}" presName="nodeFollowingNodes" presStyleLbl="node1" presStyleIdx="2" presStyleCnt="6" custScaleX="135242" custScaleY="173556" custRadScaleRad="93442" custRadScaleInc="-15444">
        <dgm:presLayoutVars>
          <dgm:bulletEnabled val="1"/>
        </dgm:presLayoutVars>
      </dgm:prSet>
      <dgm:spPr/>
    </dgm:pt>
    <dgm:pt modelId="{04249880-1CDA-5542-92ED-5527F04009A6}" type="pres">
      <dgm:prSet presAssocID="{9F6E5919-6AD6-1944-8B41-F460D78A35B6}" presName="nodeFollowingNodes" presStyleLbl="node1" presStyleIdx="3" presStyleCnt="6">
        <dgm:presLayoutVars>
          <dgm:bulletEnabled val="1"/>
        </dgm:presLayoutVars>
      </dgm:prSet>
      <dgm:spPr/>
    </dgm:pt>
    <dgm:pt modelId="{E4604B0A-C4AF-5E4F-B6D9-9F5AC45E54DD}" type="pres">
      <dgm:prSet presAssocID="{6883CA19-F837-AE41-95D6-13AB845480CC}" presName="nodeFollowingNodes" presStyleLbl="node1" presStyleIdx="4" presStyleCnt="6" custRadScaleRad="96122" custRadScaleInc="8331">
        <dgm:presLayoutVars>
          <dgm:bulletEnabled val="1"/>
        </dgm:presLayoutVars>
      </dgm:prSet>
      <dgm:spPr/>
    </dgm:pt>
    <dgm:pt modelId="{78908E8D-3C6B-F34D-8F71-E6A16299E994}" type="pres">
      <dgm:prSet presAssocID="{B8670990-DF51-5F49-A27F-FA8C7DCC237D}" presName="nodeFollowingNodes" presStyleLbl="node1" presStyleIdx="5" presStyleCnt="6">
        <dgm:presLayoutVars>
          <dgm:bulletEnabled val="1"/>
        </dgm:presLayoutVars>
      </dgm:prSet>
      <dgm:spPr/>
    </dgm:pt>
  </dgm:ptLst>
  <dgm:cxnLst>
    <dgm:cxn modelId="{9FF10F00-399C-4F44-8C65-E264FAE71C37}" type="presOf" srcId="{19F1F5E7-9DDD-3847-83D1-2000AED31905}" destId="{3A3F9C70-81AA-8842-B757-CBEE9BC36B7C}" srcOrd="0" destOrd="0" presId="urn:microsoft.com/office/officeart/2005/8/layout/cycle3"/>
    <dgm:cxn modelId="{3E23780D-9F22-134B-A2AE-10B5A190A2A5}" srcId="{CD1AFC60-83E7-7045-B5FF-0B5F4311615F}" destId="{9F6E5919-6AD6-1944-8B41-F460D78A35B6}" srcOrd="3" destOrd="0" parTransId="{306D3815-C7C7-0745-972A-229CC5D62675}" sibTransId="{6DF6055E-1488-0D43-8F23-5443BBE3D749}"/>
    <dgm:cxn modelId="{9DDD8121-7F84-4149-999A-8EDAF3D416CF}" type="presOf" srcId="{B8670990-DF51-5F49-A27F-FA8C7DCC237D}" destId="{78908E8D-3C6B-F34D-8F71-E6A16299E994}" srcOrd="0" destOrd="0" presId="urn:microsoft.com/office/officeart/2005/8/layout/cycle3"/>
    <dgm:cxn modelId="{E1F1BE3F-38E7-B647-ABF1-ADD578AB2E59}" srcId="{CD1AFC60-83E7-7045-B5FF-0B5F4311615F}" destId="{76DAA777-DE8E-D34C-B540-5BB914903067}" srcOrd="2" destOrd="0" parTransId="{1E60E16B-F948-E84A-80BA-233EF729A660}" sibTransId="{CF02EBCE-AE5F-D749-80F8-7E65762CC0A7}"/>
    <dgm:cxn modelId="{6B5D0161-4BFB-A244-9AEF-2287C765E94E}" type="presOf" srcId="{76DAA777-DE8E-D34C-B540-5BB914903067}" destId="{75E0A49B-7EBD-7D42-ADCD-34883268F33C}" srcOrd="0" destOrd="0" presId="urn:microsoft.com/office/officeart/2005/8/layout/cycle3"/>
    <dgm:cxn modelId="{1EB30D62-D1E3-F546-B534-50DC61F875F7}" type="presOf" srcId="{CD1AFC60-83E7-7045-B5FF-0B5F4311615F}" destId="{2A4ABF75-AB1D-B643-8127-1B2E01FAC60D}" srcOrd="0" destOrd="0" presId="urn:microsoft.com/office/officeart/2005/8/layout/cycle3"/>
    <dgm:cxn modelId="{12609062-1FDE-B245-8F8B-63CE0357E187}" srcId="{CD1AFC60-83E7-7045-B5FF-0B5F4311615F}" destId="{B8670990-DF51-5F49-A27F-FA8C7DCC237D}" srcOrd="5" destOrd="0" parTransId="{783BCFF9-EADD-6B4B-A780-27DDBC102A99}" sibTransId="{57154F98-A744-B641-A93A-A20F64F4F848}"/>
    <dgm:cxn modelId="{92D7A846-DE59-6147-B1B4-313EBE6E976D}" srcId="{CD1AFC60-83E7-7045-B5FF-0B5F4311615F}" destId="{7C2B1394-44D3-6F4E-88ED-35BA45E66F33}" srcOrd="0" destOrd="0" parTransId="{FA08E8BC-6F78-5C4A-8FFE-0F627EAD742D}" sibTransId="{19F1F5E7-9DDD-3847-83D1-2000AED31905}"/>
    <dgm:cxn modelId="{06D65A68-D5D9-0345-A21E-013095E80A18}" type="presOf" srcId="{6883CA19-F837-AE41-95D6-13AB845480CC}" destId="{E4604B0A-C4AF-5E4F-B6D9-9F5AC45E54DD}" srcOrd="0" destOrd="0" presId="urn:microsoft.com/office/officeart/2005/8/layout/cycle3"/>
    <dgm:cxn modelId="{7393055A-65A3-3842-A0FD-FDC07B767D9D}" type="presOf" srcId="{9BC2A34E-2FC6-EB4B-898E-4E33C5B332BA}" destId="{252112CC-AAC7-3D42-ABC6-92BAB9F86F98}" srcOrd="0" destOrd="0" presId="urn:microsoft.com/office/officeart/2005/8/layout/cycle3"/>
    <dgm:cxn modelId="{46FBB7AA-0DEB-1E46-9C83-235215CDB108}" type="presOf" srcId="{9F6E5919-6AD6-1944-8B41-F460D78A35B6}" destId="{04249880-1CDA-5542-92ED-5527F04009A6}" srcOrd="0" destOrd="0" presId="urn:microsoft.com/office/officeart/2005/8/layout/cycle3"/>
    <dgm:cxn modelId="{085529AB-5968-1742-BBA5-1132F191677A}" type="presOf" srcId="{7C2B1394-44D3-6F4E-88ED-35BA45E66F33}" destId="{07FEE494-B194-FE4C-A636-26DBE748C7DB}" srcOrd="0" destOrd="0" presId="urn:microsoft.com/office/officeart/2005/8/layout/cycle3"/>
    <dgm:cxn modelId="{68DE4BB9-DAB3-354E-8F71-D64ED92C92C3}" srcId="{CD1AFC60-83E7-7045-B5FF-0B5F4311615F}" destId="{6883CA19-F837-AE41-95D6-13AB845480CC}" srcOrd="4" destOrd="0" parTransId="{004CD0E2-C171-CF42-8FBA-89DA4BF0FDE8}" sibTransId="{5652FC9F-C9F4-3A40-BF77-8992569A1E12}"/>
    <dgm:cxn modelId="{93C1CEFF-7E80-6F45-B28B-BADDCD34CF6C}" srcId="{CD1AFC60-83E7-7045-B5FF-0B5F4311615F}" destId="{9BC2A34E-2FC6-EB4B-898E-4E33C5B332BA}" srcOrd="1" destOrd="0" parTransId="{4327DF01-CB54-304F-8CC7-D7F4EC470CF8}" sibTransId="{F283258C-26B2-2E4A-AD45-4CE2E5F7A615}"/>
    <dgm:cxn modelId="{F26412B8-CCBE-0448-8A82-2E28B53A15E0}" type="presParOf" srcId="{2A4ABF75-AB1D-B643-8127-1B2E01FAC60D}" destId="{F219D133-7592-594B-8706-1F14FB446A65}" srcOrd="0" destOrd="0" presId="urn:microsoft.com/office/officeart/2005/8/layout/cycle3"/>
    <dgm:cxn modelId="{76715868-2428-164D-953F-6C1DD64863A0}" type="presParOf" srcId="{F219D133-7592-594B-8706-1F14FB446A65}" destId="{07FEE494-B194-FE4C-A636-26DBE748C7DB}" srcOrd="0" destOrd="0" presId="urn:microsoft.com/office/officeart/2005/8/layout/cycle3"/>
    <dgm:cxn modelId="{D0CD6252-74B7-024D-8AA3-5373CDF25E4A}" type="presParOf" srcId="{F219D133-7592-594B-8706-1F14FB446A65}" destId="{3A3F9C70-81AA-8842-B757-CBEE9BC36B7C}" srcOrd="1" destOrd="0" presId="urn:microsoft.com/office/officeart/2005/8/layout/cycle3"/>
    <dgm:cxn modelId="{AA7FEA87-E953-2546-B4F1-7C4C7D6185EE}" type="presParOf" srcId="{F219D133-7592-594B-8706-1F14FB446A65}" destId="{252112CC-AAC7-3D42-ABC6-92BAB9F86F98}" srcOrd="2" destOrd="0" presId="urn:microsoft.com/office/officeart/2005/8/layout/cycle3"/>
    <dgm:cxn modelId="{93AF972B-42D6-9B40-8F96-2690ABD2C86E}" type="presParOf" srcId="{F219D133-7592-594B-8706-1F14FB446A65}" destId="{75E0A49B-7EBD-7D42-ADCD-34883268F33C}" srcOrd="3" destOrd="0" presId="urn:microsoft.com/office/officeart/2005/8/layout/cycle3"/>
    <dgm:cxn modelId="{80555AA2-9C1B-FC45-878A-F58438E52B52}" type="presParOf" srcId="{F219D133-7592-594B-8706-1F14FB446A65}" destId="{04249880-1CDA-5542-92ED-5527F04009A6}" srcOrd="4" destOrd="0" presId="urn:microsoft.com/office/officeart/2005/8/layout/cycle3"/>
    <dgm:cxn modelId="{1265F084-0FE7-6D44-AD5E-F16A1A1D5051}" type="presParOf" srcId="{F219D133-7592-594B-8706-1F14FB446A65}" destId="{E4604B0A-C4AF-5E4F-B6D9-9F5AC45E54DD}" srcOrd="5" destOrd="0" presId="urn:microsoft.com/office/officeart/2005/8/layout/cycle3"/>
    <dgm:cxn modelId="{8ACBAC78-1D6E-314B-93A6-15E6555BC36B}" type="presParOf" srcId="{F219D133-7592-594B-8706-1F14FB446A65}" destId="{78908E8D-3C6B-F34D-8F71-E6A16299E994}" srcOrd="6" destOrd="0" presId="urn:microsoft.com/office/officeart/2005/8/layout/cycle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CD1AFC60-83E7-7045-B5FF-0B5F4311615F}" type="doc">
      <dgm:prSet loTypeId="urn:microsoft.com/office/officeart/2005/8/layout/cycle3" loCatId="" qsTypeId="urn:microsoft.com/office/officeart/2005/8/quickstyle/simple4" qsCatId="simple" csTypeId="urn:microsoft.com/office/officeart/2005/8/colors/accent0_1" csCatId="mainScheme" phldr="1"/>
      <dgm:spPr/>
      <dgm:t>
        <a:bodyPr/>
        <a:lstStyle/>
        <a:p>
          <a:endParaRPr lang="en-US"/>
        </a:p>
      </dgm:t>
    </dgm:pt>
    <dgm:pt modelId="{7C2B1394-44D3-6F4E-88ED-35BA45E66F33}">
      <dgm:prSet phldrT="[Text]"/>
      <dgm:spPr/>
      <dgm:t>
        <a:bodyPr/>
        <a:lstStyle/>
        <a:p>
          <a:r>
            <a:rPr lang="en-US" dirty="0"/>
            <a:t>Step 1: Identify performance gaps</a:t>
          </a:r>
        </a:p>
      </dgm:t>
    </dgm:pt>
    <dgm:pt modelId="{FA08E8BC-6F78-5C4A-8FFE-0F627EAD742D}" type="parTrans" cxnId="{92D7A846-DE59-6147-B1B4-313EBE6E976D}">
      <dgm:prSet/>
      <dgm:spPr/>
      <dgm:t>
        <a:bodyPr/>
        <a:lstStyle/>
        <a:p>
          <a:endParaRPr lang="en-US"/>
        </a:p>
      </dgm:t>
    </dgm:pt>
    <dgm:pt modelId="{19F1F5E7-9DDD-3847-83D1-2000AED31905}" type="sibTrans" cxnId="{92D7A846-DE59-6147-B1B4-313EBE6E976D}">
      <dgm:prSet/>
      <dgm:spPr/>
      <dgm:t>
        <a:bodyPr/>
        <a:lstStyle/>
        <a:p>
          <a:endParaRPr lang="en-US"/>
        </a:p>
      </dgm:t>
    </dgm:pt>
    <dgm:pt modelId="{9BC2A34E-2FC6-EB4B-898E-4E33C5B332BA}">
      <dgm:prSet phldrT="[Text]"/>
      <dgm:spPr/>
      <dgm:t>
        <a:bodyPr/>
        <a:lstStyle/>
        <a:p>
          <a:r>
            <a:rPr lang="en-US" dirty="0"/>
            <a:t>Step 2: Define targets, resources &amp; inputs</a:t>
          </a:r>
        </a:p>
      </dgm:t>
    </dgm:pt>
    <dgm:pt modelId="{4327DF01-CB54-304F-8CC7-D7F4EC470CF8}" type="parTrans" cxnId="{93C1CEFF-7E80-6F45-B28B-BADDCD34CF6C}">
      <dgm:prSet/>
      <dgm:spPr/>
      <dgm:t>
        <a:bodyPr/>
        <a:lstStyle/>
        <a:p>
          <a:endParaRPr lang="en-US"/>
        </a:p>
      </dgm:t>
    </dgm:pt>
    <dgm:pt modelId="{F283258C-26B2-2E4A-AD45-4CE2E5F7A615}" type="sibTrans" cxnId="{93C1CEFF-7E80-6F45-B28B-BADDCD34CF6C}">
      <dgm:prSet/>
      <dgm:spPr/>
      <dgm:t>
        <a:bodyPr/>
        <a:lstStyle/>
        <a:p>
          <a:endParaRPr lang="en-US"/>
        </a:p>
      </dgm:t>
    </dgm:pt>
    <dgm:pt modelId="{76DAA777-DE8E-D34C-B540-5BB914903067}">
      <dgm:prSet phldrT="[Text]"/>
      <dgm:spPr/>
      <dgm:t>
        <a:bodyPr/>
        <a:lstStyle/>
        <a:p>
          <a:r>
            <a:rPr lang="en-US" dirty="0"/>
            <a:t>Step 3: Design &amp; plan the training</a:t>
          </a:r>
        </a:p>
      </dgm:t>
    </dgm:pt>
    <dgm:pt modelId="{1E60E16B-F948-E84A-80BA-233EF729A660}" type="parTrans" cxnId="{E1F1BE3F-38E7-B647-ABF1-ADD578AB2E59}">
      <dgm:prSet/>
      <dgm:spPr/>
      <dgm:t>
        <a:bodyPr/>
        <a:lstStyle/>
        <a:p>
          <a:endParaRPr lang="en-US"/>
        </a:p>
      </dgm:t>
    </dgm:pt>
    <dgm:pt modelId="{CF02EBCE-AE5F-D749-80F8-7E65762CC0A7}" type="sibTrans" cxnId="{E1F1BE3F-38E7-B647-ABF1-ADD578AB2E59}">
      <dgm:prSet/>
      <dgm:spPr/>
      <dgm:t>
        <a:bodyPr/>
        <a:lstStyle/>
        <a:p>
          <a:endParaRPr lang="en-US"/>
        </a:p>
      </dgm:t>
    </dgm:pt>
    <dgm:pt modelId="{9F6E5919-6AD6-1944-8B41-F460D78A35B6}">
      <dgm:prSet phldrT="[Text]" custT="1"/>
      <dgm:spPr>
        <a:solidFill>
          <a:srgbClr val="205658"/>
        </a:solidFill>
      </dgm:spPr>
      <dgm:t>
        <a:bodyPr/>
        <a:lstStyle/>
        <a:p>
          <a:r>
            <a:rPr lang="en-US" sz="1400" dirty="0">
              <a:solidFill>
                <a:srgbClr val="FFFFFF"/>
              </a:solidFill>
            </a:rPr>
            <a:t>Step 4: Deliver the training</a:t>
          </a:r>
        </a:p>
      </dgm:t>
    </dgm:pt>
    <dgm:pt modelId="{306D3815-C7C7-0745-972A-229CC5D62675}" type="parTrans" cxnId="{3E23780D-9F22-134B-A2AE-10B5A190A2A5}">
      <dgm:prSet/>
      <dgm:spPr/>
      <dgm:t>
        <a:bodyPr/>
        <a:lstStyle/>
        <a:p>
          <a:endParaRPr lang="en-US"/>
        </a:p>
      </dgm:t>
    </dgm:pt>
    <dgm:pt modelId="{6DF6055E-1488-0D43-8F23-5443BBE3D749}" type="sibTrans" cxnId="{3E23780D-9F22-134B-A2AE-10B5A190A2A5}">
      <dgm:prSet/>
      <dgm:spPr/>
      <dgm:t>
        <a:bodyPr/>
        <a:lstStyle/>
        <a:p>
          <a:endParaRPr lang="en-US"/>
        </a:p>
      </dgm:t>
    </dgm:pt>
    <dgm:pt modelId="{6883CA19-F837-AE41-95D6-13AB845480CC}">
      <dgm:prSet phldrT="[Text]"/>
      <dgm:spPr/>
      <dgm:t>
        <a:bodyPr/>
        <a:lstStyle/>
        <a:p>
          <a:r>
            <a:rPr lang="en-US" dirty="0"/>
            <a:t>Step 5: Evaluate outcomes</a:t>
          </a:r>
        </a:p>
      </dgm:t>
    </dgm:pt>
    <dgm:pt modelId="{004CD0E2-C171-CF42-8FBA-89DA4BF0FDE8}" type="parTrans" cxnId="{68DE4BB9-DAB3-354E-8F71-D64ED92C92C3}">
      <dgm:prSet/>
      <dgm:spPr/>
      <dgm:t>
        <a:bodyPr/>
        <a:lstStyle/>
        <a:p>
          <a:endParaRPr lang="en-US"/>
        </a:p>
      </dgm:t>
    </dgm:pt>
    <dgm:pt modelId="{5652FC9F-C9F4-3A40-BF77-8992569A1E12}" type="sibTrans" cxnId="{68DE4BB9-DAB3-354E-8F71-D64ED92C92C3}">
      <dgm:prSet/>
      <dgm:spPr/>
      <dgm:t>
        <a:bodyPr/>
        <a:lstStyle/>
        <a:p>
          <a:endParaRPr lang="en-US"/>
        </a:p>
      </dgm:t>
    </dgm:pt>
    <dgm:pt modelId="{B8670990-DF51-5F49-A27F-FA8C7DCC237D}">
      <dgm:prSet phldrT="[Text]"/>
      <dgm:spPr/>
      <dgm:t>
        <a:bodyPr/>
        <a:lstStyle/>
        <a:p>
          <a:r>
            <a:rPr lang="en-US" dirty="0"/>
            <a:t>Step 6: Monitor, improve &amp; report results</a:t>
          </a:r>
        </a:p>
      </dgm:t>
    </dgm:pt>
    <dgm:pt modelId="{783BCFF9-EADD-6B4B-A780-27DDBC102A99}" type="parTrans" cxnId="{12609062-1FDE-B245-8F8B-63CE0357E187}">
      <dgm:prSet/>
      <dgm:spPr/>
      <dgm:t>
        <a:bodyPr/>
        <a:lstStyle/>
        <a:p>
          <a:endParaRPr lang="en-US"/>
        </a:p>
      </dgm:t>
    </dgm:pt>
    <dgm:pt modelId="{57154F98-A744-B641-A93A-A20F64F4F848}" type="sibTrans" cxnId="{12609062-1FDE-B245-8F8B-63CE0357E187}">
      <dgm:prSet/>
      <dgm:spPr/>
      <dgm:t>
        <a:bodyPr/>
        <a:lstStyle/>
        <a:p>
          <a:endParaRPr lang="en-US"/>
        </a:p>
      </dgm:t>
    </dgm:pt>
    <dgm:pt modelId="{2A4ABF75-AB1D-B643-8127-1B2E01FAC60D}" type="pres">
      <dgm:prSet presAssocID="{CD1AFC60-83E7-7045-B5FF-0B5F4311615F}" presName="Name0" presStyleCnt="0">
        <dgm:presLayoutVars>
          <dgm:dir/>
          <dgm:resizeHandles val="exact"/>
        </dgm:presLayoutVars>
      </dgm:prSet>
      <dgm:spPr/>
    </dgm:pt>
    <dgm:pt modelId="{F219D133-7592-594B-8706-1F14FB446A65}" type="pres">
      <dgm:prSet presAssocID="{CD1AFC60-83E7-7045-B5FF-0B5F4311615F}" presName="cycle" presStyleCnt="0"/>
      <dgm:spPr/>
    </dgm:pt>
    <dgm:pt modelId="{07FEE494-B194-FE4C-A636-26DBE748C7DB}" type="pres">
      <dgm:prSet presAssocID="{7C2B1394-44D3-6F4E-88ED-35BA45E66F33}" presName="nodeFirstNode" presStyleLbl="node1" presStyleIdx="0" presStyleCnt="6">
        <dgm:presLayoutVars>
          <dgm:bulletEnabled val="1"/>
        </dgm:presLayoutVars>
      </dgm:prSet>
      <dgm:spPr/>
    </dgm:pt>
    <dgm:pt modelId="{3A3F9C70-81AA-8842-B757-CBEE9BC36B7C}" type="pres">
      <dgm:prSet presAssocID="{19F1F5E7-9DDD-3847-83D1-2000AED31905}" presName="sibTransFirstNode" presStyleLbl="bgShp" presStyleIdx="0" presStyleCnt="1"/>
      <dgm:spPr/>
    </dgm:pt>
    <dgm:pt modelId="{252112CC-AAC7-3D42-ABC6-92BAB9F86F98}" type="pres">
      <dgm:prSet presAssocID="{9BC2A34E-2FC6-EB4B-898E-4E33C5B332BA}" presName="nodeFollowingNodes" presStyleLbl="node1" presStyleIdx="1" presStyleCnt="6">
        <dgm:presLayoutVars>
          <dgm:bulletEnabled val="1"/>
        </dgm:presLayoutVars>
      </dgm:prSet>
      <dgm:spPr/>
    </dgm:pt>
    <dgm:pt modelId="{75E0A49B-7EBD-7D42-ADCD-34883268F33C}" type="pres">
      <dgm:prSet presAssocID="{76DAA777-DE8E-D34C-B540-5BB914903067}" presName="nodeFollowingNodes" presStyleLbl="node1" presStyleIdx="2" presStyleCnt="6" custRadScaleRad="94954" custRadScaleInc="-11260">
        <dgm:presLayoutVars>
          <dgm:bulletEnabled val="1"/>
        </dgm:presLayoutVars>
      </dgm:prSet>
      <dgm:spPr/>
    </dgm:pt>
    <dgm:pt modelId="{04249880-1CDA-5542-92ED-5527F04009A6}" type="pres">
      <dgm:prSet presAssocID="{9F6E5919-6AD6-1944-8B41-F460D78A35B6}" presName="nodeFollowingNodes" presStyleLbl="node1" presStyleIdx="3" presStyleCnt="6" custScaleX="125487" custScaleY="148354">
        <dgm:presLayoutVars>
          <dgm:bulletEnabled val="1"/>
        </dgm:presLayoutVars>
      </dgm:prSet>
      <dgm:spPr/>
    </dgm:pt>
    <dgm:pt modelId="{E4604B0A-C4AF-5E4F-B6D9-9F5AC45E54DD}" type="pres">
      <dgm:prSet presAssocID="{6883CA19-F837-AE41-95D6-13AB845480CC}" presName="nodeFollowingNodes" presStyleLbl="node1" presStyleIdx="4" presStyleCnt="6" custRadScaleRad="94954" custRadScaleInc="11260">
        <dgm:presLayoutVars>
          <dgm:bulletEnabled val="1"/>
        </dgm:presLayoutVars>
      </dgm:prSet>
      <dgm:spPr/>
    </dgm:pt>
    <dgm:pt modelId="{78908E8D-3C6B-F34D-8F71-E6A16299E994}" type="pres">
      <dgm:prSet presAssocID="{B8670990-DF51-5F49-A27F-FA8C7DCC237D}" presName="nodeFollowingNodes" presStyleLbl="node1" presStyleIdx="5" presStyleCnt="6">
        <dgm:presLayoutVars>
          <dgm:bulletEnabled val="1"/>
        </dgm:presLayoutVars>
      </dgm:prSet>
      <dgm:spPr/>
    </dgm:pt>
  </dgm:ptLst>
  <dgm:cxnLst>
    <dgm:cxn modelId="{C8C04C04-4434-7B4D-8C85-BA04D5C21B87}" type="presOf" srcId="{9F6E5919-6AD6-1944-8B41-F460D78A35B6}" destId="{04249880-1CDA-5542-92ED-5527F04009A6}" srcOrd="0" destOrd="0" presId="urn:microsoft.com/office/officeart/2005/8/layout/cycle3"/>
    <dgm:cxn modelId="{3E23780D-9F22-134B-A2AE-10B5A190A2A5}" srcId="{CD1AFC60-83E7-7045-B5FF-0B5F4311615F}" destId="{9F6E5919-6AD6-1944-8B41-F460D78A35B6}" srcOrd="3" destOrd="0" parTransId="{306D3815-C7C7-0745-972A-229CC5D62675}" sibTransId="{6DF6055E-1488-0D43-8F23-5443BBE3D749}"/>
    <dgm:cxn modelId="{2CBB3510-99E6-7348-BA41-1452F2C55E3A}" type="presOf" srcId="{76DAA777-DE8E-D34C-B540-5BB914903067}" destId="{75E0A49B-7EBD-7D42-ADCD-34883268F33C}" srcOrd="0" destOrd="0" presId="urn:microsoft.com/office/officeart/2005/8/layout/cycle3"/>
    <dgm:cxn modelId="{E1F1BE3F-38E7-B647-ABF1-ADD578AB2E59}" srcId="{CD1AFC60-83E7-7045-B5FF-0B5F4311615F}" destId="{76DAA777-DE8E-D34C-B540-5BB914903067}" srcOrd="2" destOrd="0" parTransId="{1E60E16B-F948-E84A-80BA-233EF729A660}" sibTransId="{CF02EBCE-AE5F-D749-80F8-7E65762CC0A7}"/>
    <dgm:cxn modelId="{12609062-1FDE-B245-8F8B-63CE0357E187}" srcId="{CD1AFC60-83E7-7045-B5FF-0B5F4311615F}" destId="{B8670990-DF51-5F49-A27F-FA8C7DCC237D}" srcOrd="5" destOrd="0" parTransId="{783BCFF9-EADD-6B4B-A780-27DDBC102A99}" sibTransId="{57154F98-A744-B641-A93A-A20F64F4F848}"/>
    <dgm:cxn modelId="{92D7A846-DE59-6147-B1B4-313EBE6E976D}" srcId="{CD1AFC60-83E7-7045-B5FF-0B5F4311615F}" destId="{7C2B1394-44D3-6F4E-88ED-35BA45E66F33}" srcOrd="0" destOrd="0" parTransId="{FA08E8BC-6F78-5C4A-8FFE-0F627EAD742D}" sibTransId="{19F1F5E7-9DDD-3847-83D1-2000AED31905}"/>
    <dgm:cxn modelId="{7972FD4A-8E46-344B-B4FA-C67CA87BC753}" type="presOf" srcId="{7C2B1394-44D3-6F4E-88ED-35BA45E66F33}" destId="{07FEE494-B194-FE4C-A636-26DBE748C7DB}" srcOrd="0" destOrd="0" presId="urn:microsoft.com/office/officeart/2005/8/layout/cycle3"/>
    <dgm:cxn modelId="{1543AC51-B7C4-1143-837A-5E5F514E6F1F}" type="presOf" srcId="{B8670990-DF51-5F49-A27F-FA8C7DCC237D}" destId="{78908E8D-3C6B-F34D-8F71-E6A16299E994}" srcOrd="0" destOrd="0" presId="urn:microsoft.com/office/officeart/2005/8/layout/cycle3"/>
    <dgm:cxn modelId="{46B1209B-3FCF-F845-86B6-648142CB6B6C}" type="presOf" srcId="{CD1AFC60-83E7-7045-B5FF-0B5F4311615F}" destId="{2A4ABF75-AB1D-B643-8127-1B2E01FAC60D}" srcOrd="0" destOrd="0" presId="urn:microsoft.com/office/officeart/2005/8/layout/cycle3"/>
    <dgm:cxn modelId="{68DE4BB9-DAB3-354E-8F71-D64ED92C92C3}" srcId="{CD1AFC60-83E7-7045-B5FF-0B5F4311615F}" destId="{6883CA19-F837-AE41-95D6-13AB845480CC}" srcOrd="4" destOrd="0" parTransId="{004CD0E2-C171-CF42-8FBA-89DA4BF0FDE8}" sibTransId="{5652FC9F-C9F4-3A40-BF77-8992569A1E12}"/>
    <dgm:cxn modelId="{7B7217DE-B1B3-AB4C-8071-82D06BFD93CD}" type="presOf" srcId="{19F1F5E7-9DDD-3847-83D1-2000AED31905}" destId="{3A3F9C70-81AA-8842-B757-CBEE9BC36B7C}" srcOrd="0" destOrd="0" presId="urn:microsoft.com/office/officeart/2005/8/layout/cycle3"/>
    <dgm:cxn modelId="{D61B11E9-8F17-C747-922E-669878C4630F}" type="presOf" srcId="{9BC2A34E-2FC6-EB4B-898E-4E33C5B332BA}" destId="{252112CC-AAC7-3D42-ABC6-92BAB9F86F98}" srcOrd="0" destOrd="0" presId="urn:microsoft.com/office/officeart/2005/8/layout/cycle3"/>
    <dgm:cxn modelId="{B4E045FA-AFBB-0F4F-8406-E5FBE642B583}" type="presOf" srcId="{6883CA19-F837-AE41-95D6-13AB845480CC}" destId="{E4604B0A-C4AF-5E4F-B6D9-9F5AC45E54DD}" srcOrd="0" destOrd="0" presId="urn:microsoft.com/office/officeart/2005/8/layout/cycle3"/>
    <dgm:cxn modelId="{93C1CEFF-7E80-6F45-B28B-BADDCD34CF6C}" srcId="{CD1AFC60-83E7-7045-B5FF-0B5F4311615F}" destId="{9BC2A34E-2FC6-EB4B-898E-4E33C5B332BA}" srcOrd="1" destOrd="0" parTransId="{4327DF01-CB54-304F-8CC7-D7F4EC470CF8}" sibTransId="{F283258C-26B2-2E4A-AD45-4CE2E5F7A615}"/>
    <dgm:cxn modelId="{2BDD0CA9-2F16-BF43-8BAB-96517F226BF5}" type="presParOf" srcId="{2A4ABF75-AB1D-B643-8127-1B2E01FAC60D}" destId="{F219D133-7592-594B-8706-1F14FB446A65}" srcOrd="0" destOrd="0" presId="urn:microsoft.com/office/officeart/2005/8/layout/cycle3"/>
    <dgm:cxn modelId="{97669B81-ADD2-B744-9F25-B0DEDF379DEC}" type="presParOf" srcId="{F219D133-7592-594B-8706-1F14FB446A65}" destId="{07FEE494-B194-FE4C-A636-26DBE748C7DB}" srcOrd="0" destOrd="0" presId="urn:microsoft.com/office/officeart/2005/8/layout/cycle3"/>
    <dgm:cxn modelId="{216F858E-EDBA-9647-8625-57B3FCDB6FBC}" type="presParOf" srcId="{F219D133-7592-594B-8706-1F14FB446A65}" destId="{3A3F9C70-81AA-8842-B757-CBEE9BC36B7C}" srcOrd="1" destOrd="0" presId="urn:microsoft.com/office/officeart/2005/8/layout/cycle3"/>
    <dgm:cxn modelId="{F31829D2-32DE-E546-8A05-C11F782CA875}" type="presParOf" srcId="{F219D133-7592-594B-8706-1F14FB446A65}" destId="{252112CC-AAC7-3D42-ABC6-92BAB9F86F98}" srcOrd="2" destOrd="0" presId="urn:microsoft.com/office/officeart/2005/8/layout/cycle3"/>
    <dgm:cxn modelId="{268655F9-6EDC-574C-8BE1-7EBDF349A592}" type="presParOf" srcId="{F219D133-7592-594B-8706-1F14FB446A65}" destId="{75E0A49B-7EBD-7D42-ADCD-34883268F33C}" srcOrd="3" destOrd="0" presId="urn:microsoft.com/office/officeart/2005/8/layout/cycle3"/>
    <dgm:cxn modelId="{D461AD24-8BA2-CC40-9157-B1B19F267B6C}" type="presParOf" srcId="{F219D133-7592-594B-8706-1F14FB446A65}" destId="{04249880-1CDA-5542-92ED-5527F04009A6}" srcOrd="4" destOrd="0" presId="urn:microsoft.com/office/officeart/2005/8/layout/cycle3"/>
    <dgm:cxn modelId="{75629384-4D7F-154F-9A08-1D8647084BBA}" type="presParOf" srcId="{F219D133-7592-594B-8706-1F14FB446A65}" destId="{E4604B0A-C4AF-5E4F-B6D9-9F5AC45E54DD}" srcOrd="5" destOrd="0" presId="urn:microsoft.com/office/officeart/2005/8/layout/cycle3"/>
    <dgm:cxn modelId="{62F57BF8-D672-4B42-AF4F-459B9D8C0908}" type="presParOf" srcId="{F219D133-7592-594B-8706-1F14FB446A65}" destId="{78908E8D-3C6B-F34D-8F71-E6A16299E994}" srcOrd="6" destOrd="0" presId="urn:microsoft.com/office/officeart/2005/8/layout/cycle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CD1AFC60-83E7-7045-B5FF-0B5F4311615F}" type="doc">
      <dgm:prSet loTypeId="urn:microsoft.com/office/officeart/2005/8/layout/cycle3" loCatId="" qsTypeId="urn:microsoft.com/office/officeart/2005/8/quickstyle/simple4" qsCatId="simple" csTypeId="urn:microsoft.com/office/officeart/2005/8/colors/accent0_1" csCatId="mainScheme" phldr="1"/>
      <dgm:spPr/>
      <dgm:t>
        <a:bodyPr/>
        <a:lstStyle/>
        <a:p>
          <a:endParaRPr lang="en-US"/>
        </a:p>
      </dgm:t>
    </dgm:pt>
    <dgm:pt modelId="{7C2B1394-44D3-6F4E-88ED-35BA45E66F33}">
      <dgm:prSet phldrT="[Text]"/>
      <dgm:spPr/>
      <dgm:t>
        <a:bodyPr/>
        <a:lstStyle/>
        <a:p>
          <a:r>
            <a:rPr lang="en-US" dirty="0"/>
            <a:t>Step 1: Identify performance gaps</a:t>
          </a:r>
        </a:p>
      </dgm:t>
    </dgm:pt>
    <dgm:pt modelId="{FA08E8BC-6F78-5C4A-8FFE-0F627EAD742D}" type="parTrans" cxnId="{92D7A846-DE59-6147-B1B4-313EBE6E976D}">
      <dgm:prSet/>
      <dgm:spPr/>
      <dgm:t>
        <a:bodyPr/>
        <a:lstStyle/>
        <a:p>
          <a:endParaRPr lang="en-US"/>
        </a:p>
      </dgm:t>
    </dgm:pt>
    <dgm:pt modelId="{19F1F5E7-9DDD-3847-83D1-2000AED31905}" type="sibTrans" cxnId="{92D7A846-DE59-6147-B1B4-313EBE6E976D}">
      <dgm:prSet/>
      <dgm:spPr/>
      <dgm:t>
        <a:bodyPr/>
        <a:lstStyle/>
        <a:p>
          <a:endParaRPr lang="en-US"/>
        </a:p>
      </dgm:t>
    </dgm:pt>
    <dgm:pt modelId="{9BC2A34E-2FC6-EB4B-898E-4E33C5B332BA}">
      <dgm:prSet phldrT="[Text]"/>
      <dgm:spPr/>
      <dgm:t>
        <a:bodyPr/>
        <a:lstStyle/>
        <a:p>
          <a:r>
            <a:rPr lang="en-US" dirty="0"/>
            <a:t>Step 2: Define targets, resources &amp; inputs</a:t>
          </a:r>
        </a:p>
      </dgm:t>
    </dgm:pt>
    <dgm:pt modelId="{4327DF01-CB54-304F-8CC7-D7F4EC470CF8}" type="parTrans" cxnId="{93C1CEFF-7E80-6F45-B28B-BADDCD34CF6C}">
      <dgm:prSet/>
      <dgm:spPr/>
      <dgm:t>
        <a:bodyPr/>
        <a:lstStyle/>
        <a:p>
          <a:endParaRPr lang="en-US"/>
        </a:p>
      </dgm:t>
    </dgm:pt>
    <dgm:pt modelId="{F283258C-26B2-2E4A-AD45-4CE2E5F7A615}" type="sibTrans" cxnId="{93C1CEFF-7E80-6F45-B28B-BADDCD34CF6C}">
      <dgm:prSet/>
      <dgm:spPr/>
      <dgm:t>
        <a:bodyPr/>
        <a:lstStyle/>
        <a:p>
          <a:endParaRPr lang="en-US"/>
        </a:p>
      </dgm:t>
    </dgm:pt>
    <dgm:pt modelId="{76DAA777-DE8E-D34C-B540-5BB914903067}">
      <dgm:prSet phldrT="[Text]"/>
      <dgm:spPr/>
      <dgm:t>
        <a:bodyPr/>
        <a:lstStyle/>
        <a:p>
          <a:r>
            <a:rPr lang="en-US" dirty="0"/>
            <a:t>Step 3: Design &amp; plan the training</a:t>
          </a:r>
        </a:p>
      </dgm:t>
    </dgm:pt>
    <dgm:pt modelId="{1E60E16B-F948-E84A-80BA-233EF729A660}" type="parTrans" cxnId="{E1F1BE3F-38E7-B647-ABF1-ADD578AB2E59}">
      <dgm:prSet/>
      <dgm:spPr/>
      <dgm:t>
        <a:bodyPr/>
        <a:lstStyle/>
        <a:p>
          <a:endParaRPr lang="en-US"/>
        </a:p>
      </dgm:t>
    </dgm:pt>
    <dgm:pt modelId="{CF02EBCE-AE5F-D749-80F8-7E65762CC0A7}" type="sibTrans" cxnId="{E1F1BE3F-38E7-B647-ABF1-ADD578AB2E59}">
      <dgm:prSet/>
      <dgm:spPr/>
      <dgm:t>
        <a:bodyPr/>
        <a:lstStyle/>
        <a:p>
          <a:endParaRPr lang="en-US"/>
        </a:p>
      </dgm:t>
    </dgm:pt>
    <dgm:pt modelId="{9F6E5919-6AD6-1944-8B41-F460D78A35B6}">
      <dgm:prSet phldrT="[Text]"/>
      <dgm:spPr/>
      <dgm:t>
        <a:bodyPr/>
        <a:lstStyle/>
        <a:p>
          <a:r>
            <a:rPr lang="en-US" dirty="0"/>
            <a:t>Step 4: Deliver the training</a:t>
          </a:r>
        </a:p>
      </dgm:t>
    </dgm:pt>
    <dgm:pt modelId="{306D3815-C7C7-0745-972A-229CC5D62675}" type="parTrans" cxnId="{3E23780D-9F22-134B-A2AE-10B5A190A2A5}">
      <dgm:prSet/>
      <dgm:spPr/>
      <dgm:t>
        <a:bodyPr/>
        <a:lstStyle/>
        <a:p>
          <a:endParaRPr lang="en-US"/>
        </a:p>
      </dgm:t>
    </dgm:pt>
    <dgm:pt modelId="{6DF6055E-1488-0D43-8F23-5443BBE3D749}" type="sibTrans" cxnId="{3E23780D-9F22-134B-A2AE-10B5A190A2A5}">
      <dgm:prSet/>
      <dgm:spPr/>
      <dgm:t>
        <a:bodyPr/>
        <a:lstStyle/>
        <a:p>
          <a:endParaRPr lang="en-US"/>
        </a:p>
      </dgm:t>
    </dgm:pt>
    <dgm:pt modelId="{6883CA19-F837-AE41-95D6-13AB845480CC}">
      <dgm:prSet phldrT="[Text]" custT="1"/>
      <dgm:spPr>
        <a:solidFill>
          <a:srgbClr val="205658"/>
        </a:solidFill>
      </dgm:spPr>
      <dgm:t>
        <a:bodyPr/>
        <a:lstStyle/>
        <a:p>
          <a:r>
            <a:rPr lang="en-US" sz="1400" dirty="0">
              <a:solidFill>
                <a:srgbClr val="FFFFFF"/>
              </a:solidFill>
            </a:rPr>
            <a:t>Step 5: Evaluate outcomes</a:t>
          </a:r>
        </a:p>
      </dgm:t>
    </dgm:pt>
    <dgm:pt modelId="{004CD0E2-C171-CF42-8FBA-89DA4BF0FDE8}" type="parTrans" cxnId="{68DE4BB9-DAB3-354E-8F71-D64ED92C92C3}">
      <dgm:prSet/>
      <dgm:spPr/>
      <dgm:t>
        <a:bodyPr/>
        <a:lstStyle/>
        <a:p>
          <a:endParaRPr lang="en-US"/>
        </a:p>
      </dgm:t>
    </dgm:pt>
    <dgm:pt modelId="{5652FC9F-C9F4-3A40-BF77-8992569A1E12}" type="sibTrans" cxnId="{68DE4BB9-DAB3-354E-8F71-D64ED92C92C3}">
      <dgm:prSet/>
      <dgm:spPr/>
      <dgm:t>
        <a:bodyPr/>
        <a:lstStyle/>
        <a:p>
          <a:endParaRPr lang="en-US"/>
        </a:p>
      </dgm:t>
    </dgm:pt>
    <dgm:pt modelId="{B8670990-DF51-5F49-A27F-FA8C7DCC237D}">
      <dgm:prSet phldrT="[Text]"/>
      <dgm:spPr/>
      <dgm:t>
        <a:bodyPr/>
        <a:lstStyle/>
        <a:p>
          <a:r>
            <a:rPr lang="en-US" dirty="0"/>
            <a:t>Step 6: Monitor, improve &amp; report results</a:t>
          </a:r>
        </a:p>
      </dgm:t>
    </dgm:pt>
    <dgm:pt modelId="{783BCFF9-EADD-6B4B-A780-27DDBC102A99}" type="parTrans" cxnId="{12609062-1FDE-B245-8F8B-63CE0357E187}">
      <dgm:prSet/>
      <dgm:spPr/>
      <dgm:t>
        <a:bodyPr/>
        <a:lstStyle/>
        <a:p>
          <a:endParaRPr lang="en-US"/>
        </a:p>
      </dgm:t>
    </dgm:pt>
    <dgm:pt modelId="{57154F98-A744-B641-A93A-A20F64F4F848}" type="sibTrans" cxnId="{12609062-1FDE-B245-8F8B-63CE0357E187}">
      <dgm:prSet/>
      <dgm:spPr/>
      <dgm:t>
        <a:bodyPr/>
        <a:lstStyle/>
        <a:p>
          <a:endParaRPr lang="en-US"/>
        </a:p>
      </dgm:t>
    </dgm:pt>
    <dgm:pt modelId="{2A4ABF75-AB1D-B643-8127-1B2E01FAC60D}" type="pres">
      <dgm:prSet presAssocID="{CD1AFC60-83E7-7045-B5FF-0B5F4311615F}" presName="Name0" presStyleCnt="0">
        <dgm:presLayoutVars>
          <dgm:dir/>
          <dgm:resizeHandles val="exact"/>
        </dgm:presLayoutVars>
      </dgm:prSet>
      <dgm:spPr/>
    </dgm:pt>
    <dgm:pt modelId="{F219D133-7592-594B-8706-1F14FB446A65}" type="pres">
      <dgm:prSet presAssocID="{CD1AFC60-83E7-7045-B5FF-0B5F4311615F}" presName="cycle" presStyleCnt="0"/>
      <dgm:spPr/>
    </dgm:pt>
    <dgm:pt modelId="{07FEE494-B194-FE4C-A636-26DBE748C7DB}" type="pres">
      <dgm:prSet presAssocID="{7C2B1394-44D3-6F4E-88ED-35BA45E66F33}" presName="nodeFirstNode" presStyleLbl="node1" presStyleIdx="0" presStyleCnt="6">
        <dgm:presLayoutVars>
          <dgm:bulletEnabled val="1"/>
        </dgm:presLayoutVars>
      </dgm:prSet>
      <dgm:spPr/>
    </dgm:pt>
    <dgm:pt modelId="{3A3F9C70-81AA-8842-B757-CBEE9BC36B7C}" type="pres">
      <dgm:prSet presAssocID="{19F1F5E7-9DDD-3847-83D1-2000AED31905}" presName="sibTransFirstNode" presStyleLbl="bgShp" presStyleIdx="0" presStyleCnt="1"/>
      <dgm:spPr/>
    </dgm:pt>
    <dgm:pt modelId="{252112CC-AAC7-3D42-ABC6-92BAB9F86F98}" type="pres">
      <dgm:prSet presAssocID="{9BC2A34E-2FC6-EB4B-898E-4E33C5B332BA}" presName="nodeFollowingNodes" presStyleLbl="node1" presStyleIdx="1" presStyleCnt="6">
        <dgm:presLayoutVars>
          <dgm:bulletEnabled val="1"/>
        </dgm:presLayoutVars>
      </dgm:prSet>
      <dgm:spPr/>
    </dgm:pt>
    <dgm:pt modelId="{75E0A49B-7EBD-7D42-ADCD-34883268F33C}" type="pres">
      <dgm:prSet presAssocID="{76DAA777-DE8E-D34C-B540-5BB914903067}" presName="nodeFollowingNodes" presStyleLbl="node1" presStyleIdx="2" presStyleCnt="6">
        <dgm:presLayoutVars>
          <dgm:bulletEnabled val="1"/>
        </dgm:presLayoutVars>
      </dgm:prSet>
      <dgm:spPr/>
    </dgm:pt>
    <dgm:pt modelId="{04249880-1CDA-5542-92ED-5527F04009A6}" type="pres">
      <dgm:prSet presAssocID="{9F6E5919-6AD6-1944-8B41-F460D78A35B6}" presName="nodeFollowingNodes" presStyleLbl="node1" presStyleIdx="3" presStyleCnt="6">
        <dgm:presLayoutVars>
          <dgm:bulletEnabled val="1"/>
        </dgm:presLayoutVars>
      </dgm:prSet>
      <dgm:spPr/>
    </dgm:pt>
    <dgm:pt modelId="{E4604B0A-C4AF-5E4F-B6D9-9F5AC45E54DD}" type="pres">
      <dgm:prSet presAssocID="{6883CA19-F837-AE41-95D6-13AB845480CC}" presName="nodeFollowingNodes" presStyleLbl="node1" presStyleIdx="4" presStyleCnt="6" custScaleX="143136" custScaleY="143136">
        <dgm:presLayoutVars>
          <dgm:bulletEnabled val="1"/>
        </dgm:presLayoutVars>
      </dgm:prSet>
      <dgm:spPr/>
    </dgm:pt>
    <dgm:pt modelId="{78908E8D-3C6B-F34D-8F71-E6A16299E994}" type="pres">
      <dgm:prSet presAssocID="{B8670990-DF51-5F49-A27F-FA8C7DCC237D}" presName="nodeFollowingNodes" presStyleLbl="node1" presStyleIdx="5" presStyleCnt="6">
        <dgm:presLayoutVars>
          <dgm:bulletEnabled val="1"/>
        </dgm:presLayoutVars>
      </dgm:prSet>
      <dgm:spPr/>
    </dgm:pt>
  </dgm:ptLst>
  <dgm:cxnLst>
    <dgm:cxn modelId="{3E23780D-9F22-134B-A2AE-10B5A190A2A5}" srcId="{CD1AFC60-83E7-7045-B5FF-0B5F4311615F}" destId="{9F6E5919-6AD6-1944-8B41-F460D78A35B6}" srcOrd="3" destOrd="0" parTransId="{306D3815-C7C7-0745-972A-229CC5D62675}" sibTransId="{6DF6055E-1488-0D43-8F23-5443BBE3D749}"/>
    <dgm:cxn modelId="{0AFF650E-C8E0-C246-9BF2-217E3DDCF83E}" type="presOf" srcId="{19F1F5E7-9DDD-3847-83D1-2000AED31905}" destId="{3A3F9C70-81AA-8842-B757-CBEE9BC36B7C}" srcOrd="0" destOrd="0" presId="urn:microsoft.com/office/officeart/2005/8/layout/cycle3"/>
    <dgm:cxn modelId="{0B33F50E-E8A8-1D42-81DC-F6AD6A0D0AE0}" type="presOf" srcId="{76DAA777-DE8E-D34C-B540-5BB914903067}" destId="{75E0A49B-7EBD-7D42-ADCD-34883268F33C}" srcOrd="0" destOrd="0" presId="urn:microsoft.com/office/officeart/2005/8/layout/cycle3"/>
    <dgm:cxn modelId="{E1F1BE3F-38E7-B647-ABF1-ADD578AB2E59}" srcId="{CD1AFC60-83E7-7045-B5FF-0B5F4311615F}" destId="{76DAA777-DE8E-D34C-B540-5BB914903067}" srcOrd="2" destOrd="0" parTransId="{1E60E16B-F948-E84A-80BA-233EF729A660}" sibTransId="{CF02EBCE-AE5F-D749-80F8-7E65762CC0A7}"/>
    <dgm:cxn modelId="{4DF8BA60-7017-764A-8FE4-07877489B3B8}" type="presOf" srcId="{9F6E5919-6AD6-1944-8B41-F460D78A35B6}" destId="{04249880-1CDA-5542-92ED-5527F04009A6}" srcOrd="0" destOrd="0" presId="urn:microsoft.com/office/officeart/2005/8/layout/cycle3"/>
    <dgm:cxn modelId="{12609062-1FDE-B245-8F8B-63CE0357E187}" srcId="{CD1AFC60-83E7-7045-B5FF-0B5F4311615F}" destId="{B8670990-DF51-5F49-A27F-FA8C7DCC237D}" srcOrd="5" destOrd="0" parTransId="{783BCFF9-EADD-6B4B-A780-27DDBC102A99}" sibTransId="{57154F98-A744-B641-A93A-A20F64F4F848}"/>
    <dgm:cxn modelId="{92D7A846-DE59-6147-B1B4-313EBE6E976D}" srcId="{CD1AFC60-83E7-7045-B5FF-0B5F4311615F}" destId="{7C2B1394-44D3-6F4E-88ED-35BA45E66F33}" srcOrd="0" destOrd="0" parTransId="{FA08E8BC-6F78-5C4A-8FFE-0F627EAD742D}" sibTransId="{19F1F5E7-9DDD-3847-83D1-2000AED31905}"/>
    <dgm:cxn modelId="{3C511A81-D90F-AF42-BE16-BBAFA1F28236}" type="presOf" srcId="{6883CA19-F837-AE41-95D6-13AB845480CC}" destId="{E4604B0A-C4AF-5E4F-B6D9-9F5AC45E54DD}" srcOrd="0" destOrd="0" presId="urn:microsoft.com/office/officeart/2005/8/layout/cycle3"/>
    <dgm:cxn modelId="{671C4385-DBE8-8747-8017-17B4A6EEB308}" type="presOf" srcId="{B8670990-DF51-5F49-A27F-FA8C7DCC237D}" destId="{78908E8D-3C6B-F34D-8F71-E6A16299E994}" srcOrd="0" destOrd="0" presId="urn:microsoft.com/office/officeart/2005/8/layout/cycle3"/>
    <dgm:cxn modelId="{28268F85-99C5-EC45-B496-15C6C3E511A7}" type="presOf" srcId="{9BC2A34E-2FC6-EB4B-898E-4E33C5B332BA}" destId="{252112CC-AAC7-3D42-ABC6-92BAB9F86F98}" srcOrd="0" destOrd="0" presId="urn:microsoft.com/office/officeart/2005/8/layout/cycle3"/>
    <dgm:cxn modelId="{DEE5C886-7052-EB40-86F3-0B8789F28A1A}" type="presOf" srcId="{CD1AFC60-83E7-7045-B5FF-0B5F4311615F}" destId="{2A4ABF75-AB1D-B643-8127-1B2E01FAC60D}" srcOrd="0" destOrd="0" presId="urn:microsoft.com/office/officeart/2005/8/layout/cycle3"/>
    <dgm:cxn modelId="{68DE4BB9-DAB3-354E-8F71-D64ED92C92C3}" srcId="{CD1AFC60-83E7-7045-B5FF-0B5F4311615F}" destId="{6883CA19-F837-AE41-95D6-13AB845480CC}" srcOrd="4" destOrd="0" parTransId="{004CD0E2-C171-CF42-8FBA-89DA4BF0FDE8}" sibTransId="{5652FC9F-C9F4-3A40-BF77-8992569A1E12}"/>
    <dgm:cxn modelId="{9C169AF2-79B2-6944-8D42-727D794A5ADD}" type="presOf" srcId="{7C2B1394-44D3-6F4E-88ED-35BA45E66F33}" destId="{07FEE494-B194-FE4C-A636-26DBE748C7DB}" srcOrd="0" destOrd="0" presId="urn:microsoft.com/office/officeart/2005/8/layout/cycle3"/>
    <dgm:cxn modelId="{93C1CEFF-7E80-6F45-B28B-BADDCD34CF6C}" srcId="{CD1AFC60-83E7-7045-B5FF-0B5F4311615F}" destId="{9BC2A34E-2FC6-EB4B-898E-4E33C5B332BA}" srcOrd="1" destOrd="0" parTransId="{4327DF01-CB54-304F-8CC7-D7F4EC470CF8}" sibTransId="{F283258C-26B2-2E4A-AD45-4CE2E5F7A615}"/>
    <dgm:cxn modelId="{EE05F156-D8F1-E848-8165-C9ED6D7CE846}" type="presParOf" srcId="{2A4ABF75-AB1D-B643-8127-1B2E01FAC60D}" destId="{F219D133-7592-594B-8706-1F14FB446A65}" srcOrd="0" destOrd="0" presId="urn:microsoft.com/office/officeart/2005/8/layout/cycle3"/>
    <dgm:cxn modelId="{68203AE5-4A41-AE42-8CC6-5F66A2B78C66}" type="presParOf" srcId="{F219D133-7592-594B-8706-1F14FB446A65}" destId="{07FEE494-B194-FE4C-A636-26DBE748C7DB}" srcOrd="0" destOrd="0" presId="urn:microsoft.com/office/officeart/2005/8/layout/cycle3"/>
    <dgm:cxn modelId="{9DDF9FE7-79E1-0B4A-BD68-3AC74FB79E40}" type="presParOf" srcId="{F219D133-7592-594B-8706-1F14FB446A65}" destId="{3A3F9C70-81AA-8842-B757-CBEE9BC36B7C}" srcOrd="1" destOrd="0" presId="urn:microsoft.com/office/officeart/2005/8/layout/cycle3"/>
    <dgm:cxn modelId="{1182566E-C1B4-BC49-A1E5-403775A743D6}" type="presParOf" srcId="{F219D133-7592-594B-8706-1F14FB446A65}" destId="{252112CC-AAC7-3D42-ABC6-92BAB9F86F98}" srcOrd="2" destOrd="0" presId="urn:microsoft.com/office/officeart/2005/8/layout/cycle3"/>
    <dgm:cxn modelId="{73660A65-A96D-7B46-AB43-12010A5BBDCA}" type="presParOf" srcId="{F219D133-7592-594B-8706-1F14FB446A65}" destId="{75E0A49B-7EBD-7D42-ADCD-34883268F33C}" srcOrd="3" destOrd="0" presId="urn:microsoft.com/office/officeart/2005/8/layout/cycle3"/>
    <dgm:cxn modelId="{D0BA4115-A557-8D4F-9F74-E7A4D0973274}" type="presParOf" srcId="{F219D133-7592-594B-8706-1F14FB446A65}" destId="{04249880-1CDA-5542-92ED-5527F04009A6}" srcOrd="4" destOrd="0" presId="urn:microsoft.com/office/officeart/2005/8/layout/cycle3"/>
    <dgm:cxn modelId="{72AA3AD3-026D-DE4B-B2F3-A107D3C2B878}" type="presParOf" srcId="{F219D133-7592-594B-8706-1F14FB446A65}" destId="{E4604B0A-C4AF-5E4F-B6D9-9F5AC45E54DD}" srcOrd="5" destOrd="0" presId="urn:microsoft.com/office/officeart/2005/8/layout/cycle3"/>
    <dgm:cxn modelId="{7F3F19EE-786A-CF40-9DD8-E8C7BCDC559B}" type="presParOf" srcId="{F219D133-7592-594B-8706-1F14FB446A65}" destId="{78908E8D-3C6B-F34D-8F71-E6A16299E994}" srcOrd="6" destOrd="0" presId="urn:microsoft.com/office/officeart/2005/8/layout/cycle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B54500CD-902D-3048-B13C-C18E712BB0E5}" type="doc">
      <dgm:prSet loTypeId="urn:microsoft.com/office/officeart/2005/8/layout/vList5" loCatId="" qsTypeId="urn:microsoft.com/office/officeart/2005/8/quickstyle/simple4" qsCatId="simple" csTypeId="urn:microsoft.com/office/officeart/2005/8/colors/accent1_2" csCatId="accent1" phldr="1"/>
      <dgm:spPr/>
      <dgm:t>
        <a:bodyPr/>
        <a:lstStyle/>
        <a:p>
          <a:endParaRPr lang="en-US"/>
        </a:p>
      </dgm:t>
    </dgm:pt>
    <dgm:pt modelId="{71E86743-3C5C-F64A-A134-8AF356B6DEEE}">
      <dgm:prSet phldrT="[Text]"/>
      <dgm:spPr>
        <a:solidFill>
          <a:srgbClr val="205658"/>
        </a:solidFill>
      </dgm:spPr>
      <dgm:t>
        <a:bodyPr/>
        <a:lstStyle/>
        <a:p>
          <a:r>
            <a:rPr lang="en-US" dirty="0"/>
            <a:t>Level 5</a:t>
          </a:r>
        </a:p>
      </dgm:t>
    </dgm:pt>
    <dgm:pt modelId="{57B4F4DD-C875-5743-BC7E-CE5719C41C18}" type="parTrans" cxnId="{C20EA977-F225-304E-A8F4-9883ED1C1D97}">
      <dgm:prSet/>
      <dgm:spPr/>
      <dgm:t>
        <a:bodyPr/>
        <a:lstStyle/>
        <a:p>
          <a:endParaRPr lang="en-US"/>
        </a:p>
      </dgm:t>
    </dgm:pt>
    <dgm:pt modelId="{2BEEB269-1535-A145-BCF4-4ED531D3F66D}" type="sibTrans" cxnId="{C20EA977-F225-304E-A8F4-9883ED1C1D97}">
      <dgm:prSet/>
      <dgm:spPr/>
      <dgm:t>
        <a:bodyPr/>
        <a:lstStyle/>
        <a:p>
          <a:endParaRPr lang="en-US"/>
        </a:p>
      </dgm:t>
    </dgm:pt>
    <dgm:pt modelId="{92B43559-7D99-B34E-9FAD-ADC7E90EC3D5}">
      <dgm:prSet phldrT="[Text]"/>
      <dgm:spPr>
        <a:solidFill>
          <a:srgbClr val="205658">
            <a:alpha val="20000"/>
          </a:srgbClr>
        </a:solidFill>
      </dgm:spPr>
      <dgm:t>
        <a:bodyPr/>
        <a:lstStyle/>
        <a:p>
          <a:r>
            <a:rPr lang="en-US" dirty="0"/>
            <a:t>Return on Investment (ROI)</a:t>
          </a:r>
        </a:p>
      </dgm:t>
    </dgm:pt>
    <dgm:pt modelId="{C6E9DC99-EFB4-C941-87B5-5B1CC6B9CB62}" type="parTrans" cxnId="{80DCC1C8-61CF-594A-8A28-F40612C7ACC6}">
      <dgm:prSet/>
      <dgm:spPr/>
      <dgm:t>
        <a:bodyPr/>
        <a:lstStyle/>
        <a:p>
          <a:endParaRPr lang="en-US"/>
        </a:p>
      </dgm:t>
    </dgm:pt>
    <dgm:pt modelId="{57D14855-621A-6B45-8824-4415BEECCF55}" type="sibTrans" cxnId="{80DCC1C8-61CF-594A-8A28-F40612C7ACC6}">
      <dgm:prSet/>
      <dgm:spPr/>
      <dgm:t>
        <a:bodyPr/>
        <a:lstStyle/>
        <a:p>
          <a:endParaRPr lang="en-US"/>
        </a:p>
      </dgm:t>
    </dgm:pt>
    <dgm:pt modelId="{08EBE080-844A-6843-9DCA-C0E185FD727C}">
      <dgm:prSet phldrT="[Text]"/>
      <dgm:spPr>
        <a:solidFill>
          <a:srgbClr val="205658"/>
        </a:solidFill>
      </dgm:spPr>
      <dgm:t>
        <a:bodyPr/>
        <a:lstStyle/>
        <a:p>
          <a:r>
            <a:rPr lang="en-US" dirty="0"/>
            <a:t>Level 4</a:t>
          </a:r>
        </a:p>
      </dgm:t>
    </dgm:pt>
    <dgm:pt modelId="{92821E48-8673-2F46-8F47-E87631F4E22B}" type="parTrans" cxnId="{37522C8D-91F0-F945-85EA-C23E6DBB207D}">
      <dgm:prSet/>
      <dgm:spPr/>
      <dgm:t>
        <a:bodyPr/>
        <a:lstStyle/>
        <a:p>
          <a:endParaRPr lang="en-US"/>
        </a:p>
      </dgm:t>
    </dgm:pt>
    <dgm:pt modelId="{2DADA080-B259-4B43-9338-62B506A3934B}" type="sibTrans" cxnId="{37522C8D-91F0-F945-85EA-C23E6DBB207D}">
      <dgm:prSet/>
      <dgm:spPr/>
      <dgm:t>
        <a:bodyPr/>
        <a:lstStyle/>
        <a:p>
          <a:endParaRPr lang="en-US"/>
        </a:p>
      </dgm:t>
    </dgm:pt>
    <dgm:pt modelId="{A9B84EDE-B384-3D46-8520-2692C4486E2E}">
      <dgm:prSet phldrT="[Text]"/>
      <dgm:spPr>
        <a:solidFill>
          <a:srgbClr val="205658">
            <a:alpha val="20000"/>
          </a:srgbClr>
        </a:solidFill>
      </dgm:spPr>
      <dgm:t>
        <a:bodyPr/>
        <a:lstStyle/>
        <a:p>
          <a:r>
            <a:rPr lang="en-US" dirty="0"/>
            <a:t>Impact</a:t>
          </a:r>
        </a:p>
      </dgm:t>
    </dgm:pt>
    <dgm:pt modelId="{8FBBDE60-5A9A-7E4A-A419-41801690B416}" type="parTrans" cxnId="{B5F557DA-5DC1-C340-86B2-A0FF9AF3E4CC}">
      <dgm:prSet/>
      <dgm:spPr/>
      <dgm:t>
        <a:bodyPr/>
        <a:lstStyle/>
        <a:p>
          <a:endParaRPr lang="en-US"/>
        </a:p>
      </dgm:t>
    </dgm:pt>
    <dgm:pt modelId="{6AF645F5-948D-1D48-BD25-B3334897B278}" type="sibTrans" cxnId="{B5F557DA-5DC1-C340-86B2-A0FF9AF3E4CC}">
      <dgm:prSet/>
      <dgm:spPr/>
      <dgm:t>
        <a:bodyPr/>
        <a:lstStyle/>
        <a:p>
          <a:endParaRPr lang="en-US"/>
        </a:p>
      </dgm:t>
    </dgm:pt>
    <dgm:pt modelId="{64EDC11C-03D7-904B-8212-5998864282CB}">
      <dgm:prSet phldrT="[Text]"/>
      <dgm:spPr>
        <a:solidFill>
          <a:srgbClr val="205658"/>
        </a:solidFill>
      </dgm:spPr>
      <dgm:t>
        <a:bodyPr/>
        <a:lstStyle/>
        <a:p>
          <a:r>
            <a:rPr lang="en-US" dirty="0"/>
            <a:t>Level 3</a:t>
          </a:r>
        </a:p>
      </dgm:t>
    </dgm:pt>
    <dgm:pt modelId="{A0DBA1FD-8A05-F14B-8075-975FF9326342}" type="parTrans" cxnId="{53994EA6-EB2D-0C46-9834-45032C7A6530}">
      <dgm:prSet/>
      <dgm:spPr/>
      <dgm:t>
        <a:bodyPr/>
        <a:lstStyle/>
        <a:p>
          <a:endParaRPr lang="en-US"/>
        </a:p>
      </dgm:t>
    </dgm:pt>
    <dgm:pt modelId="{1C328FA4-BE7E-C646-B989-D9434C077152}" type="sibTrans" cxnId="{53994EA6-EB2D-0C46-9834-45032C7A6530}">
      <dgm:prSet/>
      <dgm:spPr/>
      <dgm:t>
        <a:bodyPr/>
        <a:lstStyle/>
        <a:p>
          <a:endParaRPr lang="en-US"/>
        </a:p>
      </dgm:t>
    </dgm:pt>
    <dgm:pt modelId="{1D8737BC-A0BE-1647-BDDC-6909D41B2618}">
      <dgm:prSet phldrT="[Text]"/>
      <dgm:spPr>
        <a:solidFill>
          <a:srgbClr val="205658">
            <a:alpha val="20000"/>
          </a:srgbClr>
        </a:solidFill>
      </dgm:spPr>
      <dgm:t>
        <a:bodyPr/>
        <a:lstStyle/>
        <a:p>
          <a:r>
            <a:rPr lang="en-US" dirty="0"/>
            <a:t>Application</a:t>
          </a:r>
        </a:p>
      </dgm:t>
    </dgm:pt>
    <dgm:pt modelId="{A47A6E7A-9185-0B45-91A7-EBE1AFDA49CE}" type="parTrans" cxnId="{3BEA8F0B-0531-6240-BB43-48A123E4ADF7}">
      <dgm:prSet/>
      <dgm:spPr/>
      <dgm:t>
        <a:bodyPr/>
        <a:lstStyle/>
        <a:p>
          <a:endParaRPr lang="en-US"/>
        </a:p>
      </dgm:t>
    </dgm:pt>
    <dgm:pt modelId="{598508C5-C1B1-D349-9028-ED2A09BF5110}" type="sibTrans" cxnId="{3BEA8F0B-0531-6240-BB43-48A123E4ADF7}">
      <dgm:prSet/>
      <dgm:spPr/>
      <dgm:t>
        <a:bodyPr/>
        <a:lstStyle/>
        <a:p>
          <a:endParaRPr lang="en-US"/>
        </a:p>
      </dgm:t>
    </dgm:pt>
    <dgm:pt modelId="{10DD6347-1F3E-3D41-B3C7-89E51E83100F}">
      <dgm:prSet phldrT="[Text]"/>
      <dgm:spPr>
        <a:solidFill>
          <a:srgbClr val="205658"/>
        </a:solidFill>
      </dgm:spPr>
      <dgm:t>
        <a:bodyPr/>
        <a:lstStyle/>
        <a:p>
          <a:r>
            <a:rPr lang="en-US" dirty="0"/>
            <a:t>Level 2</a:t>
          </a:r>
        </a:p>
      </dgm:t>
    </dgm:pt>
    <dgm:pt modelId="{08ADD320-B57E-E043-B6F0-8280CBAAC2BB}" type="parTrans" cxnId="{158E39A2-25AE-6C44-A194-AFAE2D52A0E9}">
      <dgm:prSet/>
      <dgm:spPr/>
      <dgm:t>
        <a:bodyPr/>
        <a:lstStyle/>
        <a:p>
          <a:endParaRPr lang="en-US"/>
        </a:p>
      </dgm:t>
    </dgm:pt>
    <dgm:pt modelId="{BDD100A2-9C6F-A848-A720-58B68846810B}" type="sibTrans" cxnId="{158E39A2-25AE-6C44-A194-AFAE2D52A0E9}">
      <dgm:prSet/>
      <dgm:spPr/>
      <dgm:t>
        <a:bodyPr/>
        <a:lstStyle/>
        <a:p>
          <a:endParaRPr lang="en-US"/>
        </a:p>
      </dgm:t>
    </dgm:pt>
    <dgm:pt modelId="{6F6BCD60-74F9-C44E-90C9-8087C02A9A73}">
      <dgm:prSet phldrT="[Text]"/>
      <dgm:spPr>
        <a:solidFill>
          <a:srgbClr val="205658">
            <a:alpha val="20000"/>
          </a:srgbClr>
        </a:solidFill>
      </dgm:spPr>
      <dgm:t>
        <a:bodyPr/>
        <a:lstStyle/>
        <a:p>
          <a:r>
            <a:rPr lang="en-US" dirty="0"/>
            <a:t>Learning</a:t>
          </a:r>
        </a:p>
      </dgm:t>
    </dgm:pt>
    <dgm:pt modelId="{E80F3F0A-B25A-9B4D-B6CC-4037AF1AB59C}" type="parTrans" cxnId="{EDE046C3-0473-D046-8053-E9E2B445955F}">
      <dgm:prSet/>
      <dgm:spPr/>
      <dgm:t>
        <a:bodyPr/>
        <a:lstStyle/>
        <a:p>
          <a:endParaRPr lang="en-US"/>
        </a:p>
      </dgm:t>
    </dgm:pt>
    <dgm:pt modelId="{12BAECC4-68A2-A14F-94C1-F039E1D4EF21}" type="sibTrans" cxnId="{EDE046C3-0473-D046-8053-E9E2B445955F}">
      <dgm:prSet/>
      <dgm:spPr/>
      <dgm:t>
        <a:bodyPr/>
        <a:lstStyle/>
        <a:p>
          <a:endParaRPr lang="en-US"/>
        </a:p>
      </dgm:t>
    </dgm:pt>
    <dgm:pt modelId="{8F5F549B-F47F-8948-A4FA-15004530D05B}">
      <dgm:prSet phldrT="[Text]"/>
      <dgm:spPr>
        <a:solidFill>
          <a:srgbClr val="205658"/>
        </a:solidFill>
      </dgm:spPr>
      <dgm:t>
        <a:bodyPr/>
        <a:lstStyle/>
        <a:p>
          <a:r>
            <a:rPr lang="en-US" dirty="0"/>
            <a:t>Level 1</a:t>
          </a:r>
        </a:p>
      </dgm:t>
    </dgm:pt>
    <dgm:pt modelId="{4F5F8DA9-A9F1-674F-B832-B29AAB3E65AE}" type="parTrans" cxnId="{D39EFFEE-93E5-1141-8930-789F21E946B3}">
      <dgm:prSet/>
      <dgm:spPr/>
      <dgm:t>
        <a:bodyPr/>
        <a:lstStyle/>
        <a:p>
          <a:endParaRPr lang="en-US"/>
        </a:p>
      </dgm:t>
    </dgm:pt>
    <dgm:pt modelId="{FBC85768-422B-974E-80B8-5A1559477052}" type="sibTrans" cxnId="{D39EFFEE-93E5-1141-8930-789F21E946B3}">
      <dgm:prSet/>
      <dgm:spPr/>
      <dgm:t>
        <a:bodyPr/>
        <a:lstStyle/>
        <a:p>
          <a:endParaRPr lang="en-US"/>
        </a:p>
      </dgm:t>
    </dgm:pt>
    <dgm:pt modelId="{F4E93690-5997-6E49-A527-9B1997F81C37}">
      <dgm:prSet phldrT="[Text]"/>
      <dgm:spPr>
        <a:solidFill>
          <a:srgbClr val="205658">
            <a:alpha val="20000"/>
          </a:srgbClr>
        </a:solidFill>
      </dgm:spPr>
      <dgm:t>
        <a:bodyPr/>
        <a:lstStyle/>
        <a:p>
          <a:r>
            <a:rPr lang="en-US" dirty="0"/>
            <a:t>Reaction</a:t>
          </a:r>
        </a:p>
      </dgm:t>
    </dgm:pt>
    <dgm:pt modelId="{EFB9E660-1153-C746-9D67-225918E69D7A}" type="parTrans" cxnId="{80D3F4CE-A3D2-9143-ACC9-E23E7E4DE02F}">
      <dgm:prSet/>
      <dgm:spPr/>
      <dgm:t>
        <a:bodyPr/>
        <a:lstStyle/>
        <a:p>
          <a:endParaRPr lang="en-US"/>
        </a:p>
      </dgm:t>
    </dgm:pt>
    <dgm:pt modelId="{421CFA50-F2D7-EC4F-91B6-0F99995DE96E}" type="sibTrans" cxnId="{80D3F4CE-A3D2-9143-ACC9-E23E7E4DE02F}">
      <dgm:prSet/>
      <dgm:spPr/>
      <dgm:t>
        <a:bodyPr/>
        <a:lstStyle/>
        <a:p>
          <a:endParaRPr lang="en-US"/>
        </a:p>
      </dgm:t>
    </dgm:pt>
    <dgm:pt modelId="{091678FA-C3E5-134F-88B4-99684716F938}" type="pres">
      <dgm:prSet presAssocID="{B54500CD-902D-3048-B13C-C18E712BB0E5}" presName="Name0" presStyleCnt="0">
        <dgm:presLayoutVars>
          <dgm:dir/>
          <dgm:animLvl val="lvl"/>
          <dgm:resizeHandles val="exact"/>
        </dgm:presLayoutVars>
      </dgm:prSet>
      <dgm:spPr/>
    </dgm:pt>
    <dgm:pt modelId="{651FECC4-6256-9C43-AF9D-ACD35B6EF09E}" type="pres">
      <dgm:prSet presAssocID="{71E86743-3C5C-F64A-A134-8AF356B6DEEE}" presName="linNode" presStyleCnt="0"/>
      <dgm:spPr/>
    </dgm:pt>
    <dgm:pt modelId="{97022027-0EC9-5541-A20B-7D8E5845A205}" type="pres">
      <dgm:prSet presAssocID="{71E86743-3C5C-F64A-A134-8AF356B6DEEE}" presName="parentText" presStyleLbl="node1" presStyleIdx="0" presStyleCnt="5" custScaleX="85034" custScaleY="73564">
        <dgm:presLayoutVars>
          <dgm:chMax val="1"/>
          <dgm:bulletEnabled val="1"/>
        </dgm:presLayoutVars>
      </dgm:prSet>
      <dgm:spPr/>
    </dgm:pt>
    <dgm:pt modelId="{31E9DC28-3D64-164A-94B5-B06E7919E4CB}" type="pres">
      <dgm:prSet presAssocID="{71E86743-3C5C-F64A-A134-8AF356B6DEEE}" presName="descendantText" presStyleLbl="alignAccFollowNode1" presStyleIdx="0" presStyleCnt="5">
        <dgm:presLayoutVars>
          <dgm:bulletEnabled val="1"/>
        </dgm:presLayoutVars>
      </dgm:prSet>
      <dgm:spPr/>
    </dgm:pt>
    <dgm:pt modelId="{69CD8F3E-6967-DD48-9238-5C186C0D0BD4}" type="pres">
      <dgm:prSet presAssocID="{2BEEB269-1535-A145-BCF4-4ED531D3F66D}" presName="sp" presStyleCnt="0"/>
      <dgm:spPr/>
    </dgm:pt>
    <dgm:pt modelId="{A2E557B5-6787-6940-8F56-F453B81DA647}" type="pres">
      <dgm:prSet presAssocID="{08EBE080-844A-6843-9DCA-C0E185FD727C}" presName="linNode" presStyleCnt="0"/>
      <dgm:spPr/>
    </dgm:pt>
    <dgm:pt modelId="{3EEE5871-55F3-934F-BBF0-32D6445AB0C3}" type="pres">
      <dgm:prSet presAssocID="{08EBE080-844A-6843-9DCA-C0E185FD727C}" presName="parentText" presStyleLbl="node1" presStyleIdx="1" presStyleCnt="5" custScaleX="85034" custScaleY="73564">
        <dgm:presLayoutVars>
          <dgm:chMax val="1"/>
          <dgm:bulletEnabled val="1"/>
        </dgm:presLayoutVars>
      </dgm:prSet>
      <dgm:spPr/>
    </dgm:pt>
    <dgm:pt modelId="{84B83402-07E7-894B-8BE8-3B1FEF313106}" type="pres">
      <dgm:prSet presAssocID="{08EBE080-844A-6843-9DCA-C0E185FD727C}" presName="descendantText" presStyleLbl="alignAccFollowNode1" presStyleIdx="1" presStyleCnt="5">
        <dgm:presLayoutVars>
          <dgm:bulletEnabled val="1"/>
        </dgm:presLayoutVars>
      </dgm:prSet>
      <dgm:spPr/>
    </dgm:pt>
    <dgm:pt modelId="{9F6A0E90-CA35-9145-BAD8-4B87760D0C00}" type="pres">
      <dgm:prSet presAssocID="{2DADA080-B259-4B43-9338-62B506A3934B}" presName="sp" presStyleCnt="0"/>
      <dgm:spPr/>
    </dgm:pt>
    <dgm:pt modelId="{AEA2EAB2-78F0-5049-A6FB-085CC8AF72E6}" type="pres">
      <dgm:prSet presAssocID="{64EDC11C-03D7-904B-8212-5998864282CB}" presName="linNode" presStyleCnt="0"/>
      <dgm:spPr/>
    </dgm:pt>
    <dgm:pt modelId="{5A7B5994-0F0B-4B4E-A177-068BB7668AB1}" type="pres">
      <dgm:prSet presAssocID="{64EDC11C-03D7-904B-8212-5998864282CB}" presName="parentText" presStyleLbl="node1" presStyleIdx="2" presStyleCnt="5" custScaleX="85034" custScaleY="73564">
        <dgm:presLayoutVars>
          <dgm:chMax val="1"/>
          <dgm:bulletEnabled val="1"/>
        </dgm:presLayoutVars>
      </dgm:prSet>
      <dgm:spPr/>
    </dgm:pt>
    <dgm:pt modelId="{F091A856-0FA2-6C44-873F-4087C5B8D31E}" type="pres">
      <dgm:prSet presAssocID="{64EDC11C-03D7-904B-8212-5998864282CB}" presName="descendantText" presStyleLbl="alignAccFollowNode1" presStyleIdx="2" presStyleCnt="5">
        <dgm:presLayoutVars>
          <dgm:bulletEnabled val="1"/>
        </dgm:presLayoutVars>
      </dgm:prSet>
      <dgm:spPr/>
    </dgm:pt>
    <dgm:pt modelId="{1F0AD490-37CA-8E4D-B73F-BCB1D2A62769}" type="pres">
      <dgm:prSet presAssocID="{1C328FA4-BE7E-C646-B989-D9434C077152}" presName="sp" presStyleCnt="0"/>
      <dgm:spPr/>
    </dgm:pt>
    <dgm:pt modelId="{57409AC2-AAC2-8744-A70F-E7F649826C89}" type="pres">
      <dgm:prSet presAssocID="{10DD6347-1F3E-3D41-B3C7-89E51E83100F}" presName="linNode" presStyleCnt="0"/>
      <dgm:spPr/>
    </dgm:pt>
    <dgm:pt modelId="{30603497-8C69-2841-8343-C9BA519EE2DC}" type="pres">
      <dgm:prSet presAssocID="{10DD6347-1F3E-3D41-B3C7-89E51E83100F}" presName="parentText" presStyleLbl="node1" presStyleIdx="3" presStyleCnt="5" custScaleX="85034" custScaleY="73564">
        <dgm:presLayoutVars>
          <dgm:chMax val="1"/>
          <dgm:bulletEnabled val="1"/>
        </dgm:presLayoutVars>
      </dgm:prSet>
      <dgm:spPr/>
    </dgm:pt>
    <dgm:pt modelId="{E0215915-AF5F-D84C-897F-60581F3D4289}" type="pres">
      <dgm:prSet presAssocID="{10DD6347-1F3E-3D41-B3C7-89E51E83100F}" presName="descendantText" presStyleLbl="alignAccFollowNode1" presStyleIdx="3" presStyleCnt="5">
        <dgm:presLayoutVars>
          <dgm:bulletEnabled val="1"/>
        </dgm:presLayoutVars>
      </dgm:prSet>
      <dgm:spPr/>
    </dgm:pt>
    <dgm:pt modelId="{D46FB846-FAA6-5E45-A77E-AF62C9C19367}" type="pres">
      <dgm:prSet presAssocID="{BDD100A2-9C6F-A848-A720-58B68846810B}" presName="sp" presStyleCnt="0"/>
      <dgm:spPr/>
    </dgm:pt>
    <dgm:pt modelId="{7AC5378D-3E32-8340-8E6A-2F0FD67C91A2}" type="pres">
      <dgm:prSet presAssocID="{8F5F549B-F47F-8948-A4FA-15004530D05B}" presName="linNode" presStyleCnt="0"/>
      <dgm:spPr/>
    </dgm:pt>
    <dgm:pt modelId="{486B857D-B491-854E-A215-FF9B5C656393}" type="pres">
      <dgm:prSet presAssocID="{8F5F549B-F47F-8948-A4FA-15004530D05B}" presName="parentText" presStyleLbl="node1" presStyleIdx="4" presStyleCnt="5" custScaleX="85034" custScaleY="73564">
        <dgm:presLayoutVars>
          <dgm:chMax val="1"/>
          <dgm:bulletEnabled val="1"/>
        </dgm:presLayoutVars>
      </dgm:prSet>
      <dgm:spPr/>
    </dgm:pt>
    <dgm:pt modelId="{D2C28667-2976-A34F-ACFE-CA056C016C16}" type="pres">
      <dgm:prSet presAssocID="{8F5F549B-F47F-8948-A4FA-15004530D05B}" presName="descendantText" presStyleLbl="alignAccFollowNode1" presStyleIdx="4" presStyleCnt="5">
        <dgm:presLayoutVars>
          <dgm:bulletEnabled val="1"/>
        </dgm:presLayoutVars>
      </dgm:prSet>
      <dgm:spPr/>
    </dgm:pt>
  </dgm:ptLst>
  <dgm:cxnLst>
    <dgm:cxn modelId="{3BEA8F0B-0531-6240-BB43-48A123E4ADF7}" srcId="{64EDC11C-03D7-904B-8212-5998864282CB}" destId="{1D8737BC-A0BE-1647-BDDC-6909D41B2618}" srcOrd="0" destOrd="0" parTransId="{A47A6E7A-9185-0B45-91A7-EBE1AFDA49CE}" sibTransId="{598508C5-C1B1-D349-9028-ED2A09BF5110}"/>
    <dgm:cxn modelId="{BA07721D-92D4-0244-A1E0-0F31D93AF4FC}" type="presOf" srcId="{1D8737BC-A0BE-1647-BDDC-6909D41B2618}" destId="{F091A856-0FA2-6C44-873F-4087C5B8D31E}" srcOrd="0" destOrd="0" presId="urn:microsoft.com/office/officeart/2005/8/layout/vList5"/>
    <dgm:cxn modelId="{50F1982B-B554-0D4A-9DE7-52DC22D1F218}" type="presOf" srcId="{71E86743-3C5C-F64A-A134-8AF356B6DEEE}" destId="{97022027-0EC9-5541-A20B-7D8E5845A205}" srcOrd="0" destOrd="0" presId="urn:microsoft.com/office/officeart/2005/8/layout/vList5"/>
    <dgm:cxn modelId="{4A0DA32B-9C61-E246-806D-A4C875643E95}" type="presOf" srcId="{B54500CD-902D-3048-B13C-C18E712BB0E5}" destId="{091678FA-C3E5-134F-88B4-99684716F938}" srcOrd="0" destOrd="0" presId="urn:microsoft.com/office/officeart/2005/8/layout/vList5"/>
    <dgm:cxn modelId="{F8638F68-1628-7C46-A97B-2C001F778483}" type="presOf" srcId="{64EDC11C-03D7-904B-8212-5998864282CB}" destId="{5A7B5994-0F0B-4B4E-A177-068BB7668AB1}" srcOrd="0" destOrd="0" presId="urn:microsoft.com/office/officeart/2005/8/layout/vList5"/>
    <dgm:cxn modelId="{CEFEFC52-54C1-3549-AE08-BE7DAD5F9132}" type="presOf" srcId="{08EBE080-844A-6843-9DCA-C0E185FD727C}" destId="{3EEE5871-55F3-934F-BBF0-32D6445AB0C3}" srcOrd="0" destOrd="0" presId="urn:microsoft.com/office/officeart/2005/8/layout/vList5"/>
    <dgm:cxn modelId="{C20EA977-F225-304E-A8F4-9883ED1C1D97}" srcId="{B54500CD-902D-3048-B13C-C18E712BB0E5}" destId="{71E86743-3C5C-F64A-A134-8AF356B6DEEE}" srcOrd="0" destOrd="0" parTransId="{57B4F4DD-C875-5743-BC7E-CE5719C41C18}" sibTransId="{2BEEB269-1535-A145-BCF4-4ED531D3F66D}"/>
    <dgm:cxn modelId="{37522C8D-91F0-F945-85EA-C23E6DBB207D}" srcId="{B54500CD-902D-3048-B13C-C18E712BB0E5}" destId="{08EBE080-844A-6843-9DCA-C0E185FD727C}" srcOrd="1" destOrd="0" parTransId="{92821E48-8673-2F46-8F47-E87631F4E22B}" sibTransId="{2DADA080-B259-4B43-9338-62B506A3934B}"/>
    <dgm:cxn modelId="{158E39A2-25AE-6C44-A194-AFAE2D52A0E9}" srcId="{B54500CD-902D-3048-B13C-C18E712BB0E5}" destId="{10DD6347-1F3E-3D41-B3C7-89E51E83100F}" srcOrd="3" destOrd="0" parTransId="{08ADD320-B57E-E043-B6F0-8280CBAAC2BB}" sibTransId="{BDD100A2-9C6F-A848-A720-58B68846810B}"/>
    <dgm:cxn modelId="{53994EA6-EB2D-0C46-9834-45032C7A6530}" srcId="{B54500CD-902D-3048-B13C-C18E712BB0E5}" destId="{64EDC11C-03D7-904B-8212-5998864282CB}" srcOrd="2" destOrd="0" parTransId="{A0DBA1FD-8A05-F14B-8075-975FF9326342}" sibTransId="{1C328FA4-BE7E-C646-B989-D9434C077152}"/>
    <dgm:cxn modelId="{B6C90FB3-6708-4D4A-A1AD-D715BCCA4A8C}" type="presOf" srcId="{6F6BCD60-74F9-C44E-90C9-8087C02A9A73}" destId="{E0215915-AF5F-D84C-897F-60581F3D4289}" srcOrd="0" destOrd="0" presId="urn:microsoft.com/office/officeart/2005/8/layout/vList5"/>
    <dgm:cxn modelId="{BB71EBBA-E426-1647-B357-60E305CFA9C9}" type="presOf" srcId="{92B43559-7D99-B34E-9FAD-ADC7E90EC3D5}" destId="{31E9DC28-3D64-164A-94B5-B06E7919E4CB}" srcOrd="0" destOrd="0" presId="urn:microsoft.com/office/officeart/2005/8/layout/vList5"/>
    <dgm:cxn modelId="{346FA7C2-04E2-7A46-92D1-42327FFA961F}" type="presOf" srcId="{8F5F549B-F47F-8948-A4FA-15004530D05B}" destId="{486B857D-B491-854E-A215-FF9B5C656393}" srcOrd="0" destOrd="0" presId="urn:microsoft.com/office/officeart/2005/8/layout/vList5"/>
    <dgm:cxn modelId="{EDE046C3-0473-D046-8053-E9E2B445955F}" srcId="{10DD6347-1F3E-3D41-B3C7-89E51E83100F}" destId="{6F6BCD60-74F9-C44E-90C9-8087C02A9A73}" srcOrd="0" destOrd="0" parTransId="{E80F3F0A-B25A-9B4D-B6CC-4037AF1AB59C}" sibTransId="{12BAECC4-68A2-A14F-94C1-F039E1D4EF21}"/>
    <dgm:cxn modelId="{80DCC1C8-61CF-594A-8A28-F40612C7ACC6}" srcId="{71E86743-3C5C-F64A-A134-8AF356B6DEEE}" destId="{92B43559-7D99-B34E-9FAD-ADC7E90EC3D5}" srcOrd="0" destOrd="0" parTransId="{C6E9DC99-EFB4-C941-87B5-5B1CC6B9CB62}" sibTransId="{57D14855-621A-6B45-8824-4415BEECCF55}"/>
    <dgm:cxn modelId="{80D3F4CE-A3D2-9143-ACC9-E23E7E4DE02F}" srcId="{8F5F549B-F47F-8948-A4FA-15004530D05B}" destId="{F4E93690-5997-6E49-A527-9B1997F81C37}" srcOrd="0" destOrd="0" parTransId="{EFB9E660-1153-C746-9D67-225918E69D7A}" sibTransId="{421CFA50-F2D7-EC4F-91B6-0F99995DE96E}"/>
    <dgm:cxn modelId="{E8B6B4D6-86C0-6248-9066-CC663CF70F6B}" type="presOf" srcId="{A9B84EDE-B384-3D46-8520-2692C4486E2E}" destId="{84B83402-07E7-894B-8BE8-3B1FEF313106}" srcOrd="0" destOrd="0" presId="urn:microsoft.com/office/officeart/2005/8/layout/vList5"/>
    <dgm:cxn modelId="{B5F557DA-5DC1-C340-86B2-A0FF9AF3E4CC}" srcId="{08EBE080-844A-6843-9DCA-C0E185FD727C}" destId="{A9B84EDE-B384-3D46-8520-2692C4486E2E}" srcOrd="0" destOrd="0" parTransId="{8FBBDE60-5A9A-7E4A-A419-41801690B416}" sibTransId="{6AF645F5-948D-1D48-BD25-B3334897B278}"/>
    <dgm:cxn modelId="{13D625DC-62EC-1943-BBEA-3441160F3608}" type="presOf" srcId="{10DD6347-1F3E-3D41-B3C7-89E51E83100F}" destId="{30603497-8C69-2841-8343-C9BA519EE2DC}" srcOrd="0" destOrd="0" presId="urn:microsoft.com/office/officeart/2005/8/layout/vList5"/>
    <dgm:cxn modelId="{D39EFFEE-93E5-1141-8930-789F21E946B3}" srcId="{B54500CD-902D-3048-B13C-C18E712BB0E5}" destId="{8F5F549B-F47F-8948-A4FA-15004530D05B}" srcOrd="4" destOrd="0" parTransId="{4F5F8DA9-A9F1-674F-B832-B29AAB3E65AE}" sibTransId="{FBC85768-422B-974E-80B8-5A1559477052}"/>
    <dgm:cxn modelId="{03C697F7-4F12-6448-BBDF-15DF92671395}" type="presOf" srcId="{F4E93690-5997-6E49-A527-9B1997F81C37}" destId="{D2C28667-2976-A34F-ACFE-CA056C016C16}" srcOrd="0" destOrd="0" presId="urn:microsoft.com/office/officeart/2005/8/layout/vList5"/>
    <dgm:cxn modelId="{92A3E82F-93E7-764F-914A-43363C2489A4}" type="presParOf" srcId="{091678FA-C3E5-134F-88B4-99684716F938}" destId="{651FECC4-6256-9C43-AF9D-ACD35B6EF09E}" srcOrd="0" destOrd="0" presId="urn:microsoft.com/office/officeart/2005/8/layout/vList5"/>
    <dgm:cxn modelId="{B13FD8E7-ECE4-ED45-83B2-1E3CAB85B9AE}" type="presParOf" srcId="{651FECC4-6256-9C43-AF9D-ACD35B6EF09E}" destId="{97022027-0EC9-5541-A20B-7D8E5845A205}" srcOrd="0" destOrd="0" presId="urn:microsoft.com/office/officeart/2005/8/layout/vList5"/>
    <dgm:cxn modelId="{37CC6315-C9C5-AA42-8F06-EBB8C6645B07}" type="presParOf" srcId="{651FECC4-6256-9C43-AF9D-ACD35B6EF09E}" destId="{31E9DC28-3D64-164A-94B5-B06E7919E4CB}" srcOrd="1" destOrd="0" presId="urn:microsoft.com/office/officeart/2005/8/layout/vList5"/>
    <dgm:cxn modelId="{150BE100-97D8-354D-AB23-85F0E877C9A8}" type="presParOf" srcId="{091678FA-C3E5-134F-88B4-99684716F938}" destId="{69CD8F3E-6967-DD48-9238-5C186C0D0BD4}" srcOrd="1" destOrd="0" presId="urn:microsoft.com/office/officeart/2005/8/layout/vList5"/>
    <dgm:cxn modelId="{58828D32-09B1-B640-ADD4-25D9A86E19E2}" type="presParOf" srcId="{091678FA-C3E5-134F-88B4-99684716F938}" destId="{A2E557B5-6787-6940-8F56-F453B81DA647}" srcOrd="2" destOrd="0" presId="urn:microsoft.com/office/officeart/2005/8/layout/vList5"/>
    <dgm:cxn modelId="{36718DDE-968B-924D-89E1-171D8E101D4C}" type="presParOf" srcId="{A2E557B5-6787-6940-8F56-F453B81DA647}" destId="{3EEE5871-55F3-934F-BBF0-32D6445AB0C3}" srcOrd="0" destOrd="0" presId="urn:microsoft.com/office/officeart/2005/8/layout/vList5"/>
    <dgm:cxn modelId="{004FA091-7123-6041-9D0E-18839EEF6DAE}" type="presParOf" srcId="{A2E557B5-6787-6940-8F56-F453B81DA647}" destId="{84B83402-07E7-894B-8BE8-3B1FEF313106}" srcOrd="1" destOrd="0" presId="urn:microsoft.com/office/officeart/2005/8/layout/vList5"/>
    <dgm:cxn modelId="{19A7672C-73D3-C145-9176-4F17CF4A2627}" type="presParOf" srcId="{091678FA-C3E5-134F-88B4-99684716F938}" destId="{9F6A0E90-CA35-9145-BAD8-4B87760D0C00}" srcOrd="3" destOrd="0" presId="urn:microsoft.com/office/officeart/2005/8/layout/vList5"/>
    <dgm:cxn modelId="{851A7798-C4A6-B84C-BD42-1A0B8267FA6F}" type="presParOf" srcId="{091678FA-C3E5-134F-88B4-99684716F938}" destId="{AEA2EAB2-78F0-5049-A6FB-085CC8AF72E6}" srcOrd="4" destOrd="0" presId="urn:microsoft.com/office/officeart/2005/8/layout/vList5"/>
    <dgm:cxn modelId="{810C71A2-5B7A-FF4B-A1A3-0AF870EB554C}" type="presParOf" srcId="{AEA2EAB2-78F0-5049-A6FB-085CC8AF72E6}" destId="{5A7B5994-0F0B-4B4E-A177-068BB7668AB1}" srcOrd="0" destOrd="0" presId="urn:microsoft.com/office/officeart/2005/8/layout/vList5"/>
    <dgm:cxn modelId="{3EBAC51A-A4F8-914C-8A5D-F49E697D5A5A}" type="presParOf" srcId="{AEA2EAB2-78F0-5049-A6FB-085CC8AF72E6}" destId="{F091A856-0FA2-6C44-873F-4087C5B8D31E}" srcOrd="1" destOrd="0" presId="urn:microsoft.com/office/officeart/2005/8/layout/vList5"/>
    <dgm:cxn modelId="{565AD149-83BE-1F45-8D7D-65C060F017AB}" type="presParOf" srcId="{091678FA-C3E5-134F-88B4-99684716F938}" destId="{1F0AD490-37CA-8E4D-B73F-BCB1D2A62769}" srcOrd="5" destOrd="0" presId="urn:microsoft.com/office/officeart/2005/8/layout/vList5"/>
    <dgm:cxn modelId="{883BB3FA-29F5-1D4E-80D9-9796ACBD70BB}" type="presParOf" srcId="{091678FA-C3E5-134F-88B4-99684716F938}" destId="{57409AC2-AAC2-8744-A70F-E7F649826C89}" srcOrd="6" destOrd="0" presId="urn:microsoft.com/office/officeart/2005/8/layout/vList5"/>
    <dgm:cxn modelId="{02B7BB51-7B6E-944A-A2DC-A81EB95832BF}" type="presParOf" srcId="{57409AC2-AAC2-8744-A70F-E7F649826C89}" destId="{30603497-8C69-2841-8343-C9BA519EE2DC}" srcOrd="0" destOrd="0" presId="urn:microsoft.com/office/officeart/2005/8/layout/vList5"/>
    <dgm:cxn modelId="{9AC07B26-2180-A645-A099-388AAC1ACBE5}" type="presParOf" srcId="{57409AC2-AAC2-8744-A70F-E7F649826C89}" destId="{E0215915-AF5F-D84C-897F-60581F3D4289}" srcOrd="1" destOrd="0" presId="urn:microsoft.com/office/officeart/2005/8/layout/vList5"/>
    <dgm:cxn modelId="{9660BF6E-3B66-0F4B-A682-A3D926B213C0}" type="presParOf" srcId="{091678FA-C3E5-134F-88B4-99684716F938}" destId="{D46FB846-FAA6-5E45-A77E-AF62C9C19367}" srcOrd="7" destOrd="0" presId="urn:microsoft.com/office/officeart/2005/8/layout/vList5"/>
    <dgm:cxn modelId="{FA8B631C-856B-DD40-B54C-86FE018B7E8B}" type="presParOf" srcId="{091678FA-C3E5-134F-88B4-99684716F938}" destId="{7AC5378D-3E32-8340-8E6A-2F0FD67C91A2}" srcOrd="8" destOrd="0" presId="urn:microsoft.com/office/officeart/2005/8/layout/vList5"/>
    <dgm:cxn modelId="{41908F73-955D-9746-AC56-5CEEAD96C9E5}" type="presParOf" srcId="{7AC5378D-3E32-8340-8E6A-2F0FD67C91A2}" destId="{486B857D-B491-854E-A215-FF9B5C656393}" srcOrd="0" destOrd="0" presId="urn:microsoft.com/office/officeart/2005/8/layout/vList5"/>
    <dgm:cxn modelId="{6DC839F4-8F60-3042-AF7E-0A408BE31DED}" type="presParOf" srcId="{7AC5378D-3E32-8340-8E6A-2F0FD67C91A2}" destId="{D2C28667-2976-A34F-ACFE-CA056C016C16}" srcOrd="1" destOrd="0" presId="urn:microsoft.com/office/officeart/2005/8/layout/vList5"/>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CD1AFC60-83E7-7045-B5FF-0B5F4311615F}" type="doc">
      <dgm:prSet loTypeId="urn:microsoft.com/office/officeart/2005/8/layout/cycle3" loCatId="" qsTypeId="urn:microsoft.com/office/officeart/2005/8/quickstyle/simple4" qsCatId="simple" csTypeId="urn:microsoft.com/office/officeart/2005/8/colors/accent0_1" csCatId="mainScheme" phldr="1"/>
      <dgm:spPr/>
      <dgm:t>
        <a:bodyPr/>
        <a:lstStyle/>
        <a:p>
          <a:endParaRPr lang="en-US"/>
        </a:p>
      </dgm:t>
    </dgm:pt>
    <dgm:pt modelId="{7C2B1394-44D3-6F4E-88ED-35BA45E66F33}">
      <dgm:prSet phldrT="[Text]"/>
      <dgm:spPr/>
      <dgm:t>
        <a:bodyPr/>
        <a:lstStyle/>
        <a:p>
          <a:r>
            <a:rPr lang="en-US" dirty="0"/>
            <a:t>Step 1: Identify performance gaps</a:t>
          </a:r>
        </a:p>
      </dgm:t>
    </dgm:pt>
    <dgm:pt modelId="{FA08E8BC-6F78-5C4A-8FFE-0F627EAD742D}" type="parTrans" cxnId="{92D7A846-DE59-6147-B1B4-313EBE6E976D}">
      <dgm:prSet/>
      <dgm:spPr/>
      <dgm:t>
        <a:bodyPr/>
        <a:lstStyle/>
        <a:p>
          <a:endParaRPr lang="en-US"/>
        </a:p>
      </dgm:t>
    </dgm:pt>
    <dgm:pt modelId="{19F1F5E7-9DDD-3847-83D1-2000AED31905}" type="sibTrans" cxnId="{92D7A846-DE59-6147-B1B4-313EBE6E976D}">
      <dgm:prSet/>
      <dgm:spPr/>
      <dgm:t>
        <a:bodyPr/>
        <a:lstStyle/>
        <a:p>
          <a:endParaRPr lang="en-US"/>
        </a:p>
      </dgm:t>
    </dgm:pt>
    <dgm:pt modelId="{9BC2A34E-2FC6-EB4B-898E-4E33C5B332BA}">
      <dgm:prSet phldrT="[Text]"/>
      <dgm:spPr/>
      <dgm:t>
        <a:bodyPr/>
        <a:lstStyle/>
        <a:p>
          <a:r>
            <a:rPr lang="en-US" dirty="0"/>
            <a:t>Step 2: Define targets, resources &amp; inputs</a:t>
          </a:r>
        </a:p>
      </dgm:t>
    </dgm:pt>
    <dgm:pt modelId="{4327DF01-CB54-304F-8CC7-D7F4EC470CF8}" type="parTrans" cxnId="{93C1CEFF-7E80-6F45-B28B-BADDCD34CF6C}">
      <dgm:prSet/>
      <dgm:spPr/>
      <dgm:t>
        <a:bodyPr/>
        <a:lstStyle/>
        <a:p>
          <a:endParaRPr lang="en-US"/>
        </a:p>
      </dgm:t>
    </dgm:pt>
    <dgm:pt modelId="{F283258C-26B2-2E4A-AD45-4CE2E5F7A615}" type="sibTrans" cxnId="{93C1CEFF-7E80-6F45-B28B-BADDCD34CF6C}">
      <dgm:prSet/>
      <dgm:spPr/>
      <dgm:t>
        <a:bodyPr/>
        <a:lstStyle/>
        <a:p>
          <a:endParaRPr lang="en-US"/>
        </a:p>
      </dgm:t>
    </dgm:pt>
    <dgm:pt modelId="{76DAA777-DE8E-D34C-B540-5BB914903067}">
      <dgm:prSet phldrT="[Text]"/>
      <dgm:spPr/>
      <dgm:t>
        <a:bodyPr/>
        <a:lstStyle/>
        <a:p>
          <a:r>
            <a:rPr lang="en-US" dirty="0"/>
            <a:t>Step 3: Design &amp; plan the training</a:t>
          </a:r>
        </a:p>
      </dgm:t>
    </dgm:pt>
    <dgm:pt modelId="{1E60E16B-F948-E84A-80BA-233EF729A660}" type="parTrans" cxnId="{E1F1BE3F-38E7-B647-ABF1-ADD578AB2E59}">
      <dgm:prSet/>
      <dgm:spPr/>
      <dgm:t>
        <a:bodyPr/>
        <a:lstStyle/>
        <a:p>
          <a:endParaRPr lang="en-US"/>
        </a:p>
      </dgm:t>
    </dgm:pt>
    <dgm:pt modelId="{CF02EBCE-AE5F-D749-80F8-7E65762CC0A7}" type="sibTrans" cxnId="{E1F1BE3F-38E7-B647-ABF1-ADD578AB2E59}">
      <dgm:prSet/>
      <dgm:spPr/>
      <dgm:t>
        <a:bodyPr/>
        <a:lstStyle/>
        <a:p>
          <a:endParaRPr lang="en-US"/>
        </a:p>
      </dgm:t>
    </dgm:pt>
    <dgm:pt modelId="{9F6E5919-6AD6-1944-8B41-F460D78A35B6}">
      <dgm:prSet phldrT="[Text]"/>
      <dgm:spPr/>
      <dgm:t>
        <a:bodyPr/>
        <a:lstStyle/>
        <a:p>
          <a:r>
            <a:rPr lang="en-US" dirty="0"/>
            <a:t>Step 4: Deliver the training</a:t>
          </a:r>
        </a:p>
      </dgm:t>
    </dgm:pt>
    <dgm:pt modelId="{306D3815-C7C7-0745-972A-229CC5D62675}" type="parTrans" cxnId="{3E23780D-9F22-134B-A2AE-10B5A190A2A5}">
      <dgm:prSet/>
      <dgm:spPr/>
      <dgm:t>
        <a:bodyPr/>
        <a:lstStyle/>
        <a:p>
          <a:endParaRPr lang="en-US"/>
        </a:p>
      </dgm:t>
    </dgm:pt>
    <dgm:pt modelId="{6DF6055E-1488-0D43-8F23-5443BBE3D749}" type="sibTrans" cxnId="{3E23780D-9F22-134B-A2AE-10B5A190A2A5}">
      <dgm:prSet/>
      <dgm:spPr/>
      <dgm:t>
        <a:bodyPr/>
        <a:lstStyle/>
        <a:p>
          <a:endParaRPr lang="en-US"/>
        </a:p>
      </dgm:t>
    </dgm:pt>
    <dgm:pt modelId="{6883CA19-F837-AE41-95D6-13AB845480CC}">
      <dgm:prSet phldrT="[Text]"/>
      <dgm:spPr/>
      <dgm:t>
        <a:bodyPr/>
        <a:lstStyle/>
        <a:p>
          <a:r>
            <a:rPr lang="en-US" dirty="0"/>
            <a:t>Step 5: Evaluate outcomes</a:t>
          </a:r>
        </a:p>
      </dgm:t>
    </dgm:pt>
    <dgm:pt modelId="{004CD0E2-C171-CF42-8FBA-89DA4BF0FDE8}" type="parTrans" cxnId="{68DE4BB9-DAB3-354E-8F71-D64ED92C92C3}">
      <dgm:prSet/>
      <dgm:spPr/>
      <dgm:t>
        <a:bodyPr/>
        <a:lstStyle/>
        <a:p>
          <a:endParaRPr lang="en-US"/>
        </a:p>
      </dgm:t>
    </dgm:pt>
    <dgm:pt modelId="{5652FC9F-C9F4-3A40-BF77-8992569A1E12}" type="sibTrans" cxnId="{68DE4BB9-DAB3-354E-8F71-D64ED92C92C3}">
      <dgm:prSet/>
      <dgm:spPr/>
      <dgm:t>
        <a:bodyPr/>
        <a:lstStyle/>
        <a:p>
          <a:endParaRPr lang="en-US"/>
        </a:p>
      </dgm:t>
    </dgm:pt>
    <dgm:pt modelId="{B8670990-DF51-5F49-A27F-FA8C7DCC237D}">
      <dgm:prSet phldrT="[Text]" custT="1"/>
      <dgm:spPr>
        <a:solidFill>
          <a:srgbClr val="205658"/>
        </a:solidFill>
      </dgm:spPr>
      <dgm:t>
        <a:bodyPr/>
        <a:lstStyle/>
        <a:p>
          <a:r>
            <a:rPr lang="en-US" sz="1400" dirty="0">
              <a:solidFill>
                <a:srgbClr val="FFFFFF"/>
              </a:solidFill>
            </a:rPr>
            <a:t>Step 6: Monitor, improve &amp; report results</a:t>
          </a:r>
        </a:p>
      </dgm:t>
    </dgm:pt>
    <dgm:pt modelId="{783BCFF9-EADD-6B4B-A780-27DDBC102A99}" type="parTrans" cxnId="{12609062-1FDE-B245-8F8B-63CE0357E187}">
      <dgm:prSet/>
      <dgm:spPr/>
      <dgm:t>
        <a:bodyPr/>
        <a:lstStyle/>
        <a:p>
          <a:endParaRPr lang="en-US"/>
        </a:p>
      </dgm:t>
    </dgm:pt>
    <dgm:pt modelId="{57154F98-A744-B641-A93A-A20F64F4F848}" type="sibTrans" cxnId="{12609062-1FDE-B245-8F8B-63CE0357E187}">
      <dgm:prSet/>
      <dgm:spPr/>
      <dgm:t>
        <a:bodyPr/>
        <a:lstStyle/>
        <a:p>
          <a:endParaRPr lang="en-US"/>
        </a:p>
      </dgm:t>
    </dgm:pt>
    <dgm:pt modelId="{2A4ABF75-AB1D-B643-8127-1B2E01FAC60D}" type="pres">
      <dgm:prSet presAssocID="{CD1AFC60-83E7-7045-B5FF-0B5F4311615F}" presName="Name0" presStyleCnt="0">
        <dgm:presLayoutVars>
          <dgm:dir/>
          <dgm:resizeHandles val="exact"/>
        </dgm:presLayoutVars>
      </dgm:prSet>
      <dgm:spPr/>
    </dgm:pt>
    <dgm:pt modelId="{F219D133-7592-594B-8706-1F14FB446A65}" type="pres">
      <dgm:prSet presAssocID="{CD1AFC60-83E7-7045-B5FF-0B5F4311615F}" presName="cycle" presStyleCnt="0"/>
      <dgm:spPr/>
    </dgm:pt>
    <dgm:pt modelId="{07FEE494-B194-FE4C-A636-26DBE748C7DB}" type="pres">
      <dgm:prSet presAssocID="{7C2B1394-44D3-6F4E-88ED-35BA45E66F33}" presName="nodeFirstNode" presStyleLbl="node1" presStyleIdx="0" presStyleCnt="6">
        <dgm:presLayoutVars>
          <dgm:bulletEnabled val="1"/>
        </dgm:presLayoutVars>
      </dgm:prSet>
      <dgm:spPr/>
    </dgm:pt>
    <dgm:pt modelId="{3A3F9C70-81AA-8842-B757-CBEE9BC36B7C}" type="pres">
      <dgm:prSet presAssocID="{19F1F5E7-9DDD-3847-83D1-2000AED31905}" presName="sibTransFirstNode" presStyleLbl="bgShp" presStyleIdx="0" presStyleCnt="1"/>
      <dgm:spPr/>
    </dgm:pt>
    <dgm:pt modelId="{252112CC-AAC7-3D42-ABC6-92BAB9F86F98}" type="pres">
      <dgm:prSet presAssocID="{9BC2A34E-2FC6-EB4B-898E-4E33C5B332BA}" presName="nodeFollowingNodes" presStyleLbl="node1" presStyleIdx="1" presStyleCnt="6">
        <dgm:presLayoutVars>
          <dgm:bulletEnabled val="1"/>
        </dgm:presLayoutVars>
      </dgm:prSet>
      <dgm:spPr/>
    </dgm:pt>
    <dgm:pt modelId="{75E0A49B-7EBD-7D42-ADCD-34883268F33C}" type="pres">
      <dgm:prSet presAssocID="{76DAA777-DE8E-D34C-B540-5BB914903067}" presName="nodeFollowingNodes" presStyleLbl="node1" presStyleIdx="2" presStyleCnt="6">
        <dgm:presLayoutVars>
          <dgm:bulletEnabled val="1"/>
        </dgm:presLayoutVars>
      </dgm:prSet>
      <dgm:spPr/>
    </dgm:pt>
    <dgm:pt modelId="{04249880-1CDA-5542-92ED-5527F04009A6}" type="pres">
      <dgm:prSet presAssocID="{9F6E5919-6AD6-1944-8B41-F460D78A35B6}" presName="nodeFollowingNodes" presStyleLbl="node1" presStyleIdx="3" presStyleCnt="6">
        <dgm:presLayoutVars>
          <dgm:bulletEnabled val="1"/>
        </dgm:presLayoutVars>
      </dgm:prSet>
      <dgm:spPr/>
    </dgm:pt>
    <dgm:pt modelId="{E4604B0A-C4AF-5E4F-B6D9-9F5AC45E54DD}" type="pres">
      <dgm:prSet presAssocID="{6883CA19-F837-AE41-95D6-13AB845480CC}" presName="nodeFollowingNodes" presStyleLbl="node1" presStyleIdx="4" presStyleCnt="6">
        <dgm:presLayoutVars>
          <dgm:bulletEnabled val="1"/>
        </dgm:presLayoutVars>
      </dgm:prSet>
      <dgm:spPr/>
    </dgm:pt>
    <dgm:pt modelId="{78908E8D-3C6B-F34D-8F71-E6A16299E994}" type="pres">
      <dgm:prSet presAssocID="{B8670990-DF51-5F49-A27F-FA8C7DCC237D}" presName="nodeFollowingNodes" presStyleLbl="node1" presStyleIdx="5" presStyleCnt="6" custScaleX="143507" custScaleY="143507" custRadScaleRad="99151" custRadScaleInc="-10948">
        <dgm:presLayoutVars>
          <dgm:bulletEnabled val="1"/>
        </dgm:presLayoutVars>
      </dgm:prSet>
      <dgm:spPr/>
    </dgm:pt>
  </dgm:ptLst>
  <dgm:cxnLst>
    <dgm:cxn modelId="{9F78650D-7995-7946-8328-B17CC7935136}" type="presOf" srcId="{6883CA19-F837-AE41-95D6-13AB845480CC}" destId="{E4604B0A-C4AF-5E4F-B6D9-9F5AC45E54DD}" srcOrd="0" destOrd="0" presId="urn:microsoft.com/office/officeart/2005/8/layout/cycle3"/>
    <dgm:cxn modelId="{3E23780D-9F22-134B-A2AE-10B5A190A2A5}" srcId="{CD1AFC60-83E7-7045-B5FF-0B5F4311615F}" destId="{9F6E5919-6AD6-1944-8B41-F460D78A35B6}" srcOrd="3" destOrd="0" parTransId="{306D3815-C7C7-0745-972A-229CC5D62675}" sibTransId="{6DF6055E-1488-0D43-8F23-5443BBE3D749}"/>
    <dgm:cxn modelId="{0E992C1C-2BBF-E44C-8DF5-81F126CCB469}" type="presOf" srcId="{76DAA777-DE8E-D34C-B540-5BB914903067}" destId="{75E0A49B-7EBD-7D42-ADCD-34883268F33C}" srcOrd="0" destOrd="0" presId="urn:microsoft.com/office/officeart/2005/8/layout/cycle3"/>
    <dgm:cxn modelId="{16485B38-9294-A242-9F96-BD34539BA19C}" type="presOf" srcId="{7C2B1394-44D3-6F4E-88ED-35BA45E66F33}" destId="{07FEE494-B194-FE4C-A636-26DBE748C7DB}" srcOrd="0" destOrd="0" presId="urn:microsoft.com/office/officeart/2005/8/layout/cycle3"/>
    <dgm:cxn modelId="{E9201E3C-172E-3C49-BAD1-1FE203575010}" type="presOf" srcId="{9BC2A34E-2FC6-EB4B-898E-4E33C5B332BA}" destId="{252112CC-AAC7-3D42-ABC6-92BAB9F86F98}" srcOrd="0" destOrd="0" presId="urn:microsoft.com/office/officeart/2005/8/layout/cycle3"/>
    <dgm:cxn modelId="{E1F1BE3F-38E7-B647-ABF1-ADD578AB2E59}" srcId="{CD1AFC60-83E7-7045-B5FF-0B5F4311615F}" destId="{76DAA777-DE8E-D34C-B540-5BB914903067}" srcOrd="2" destOrd="0" parTransId="{1E60E16B-F948-E84A-80BA-233EF729A660}" sibTransId="{CF02EBCE-AE5F-D749-80F8-7E65762CC0A7}"/>
    <dgm:cxn modelId="{12609062-1FDE-B245-8F8B-63CE0357E187}" srcId="{CD1AFC60-83E7-7045-B5FF-0B5F4311615F}" destId="{B8670990-DF51-5F49-A27F-FA8C7DCC237D}" srcOrd="5" destOrd="0" parTransId="{783BCFF9-EADD-6B4B-A780-27DDBC102A99}" sibTransId="{57154F98-A744-B641-A93A-A20F64F4F848}"/>
    <dgm:cxn modelId="{92D7A846-DE59-6147-B1B4-313EBE6E976D}" srcId="{CD1AFC60-83E7-7045-B5FF-0B5F4311615F}" destId="{7C2B1394-44D3-6F4E-88ED-35BA45E66F33}" srcOrd="0" destOrd="0" parTransId="{FA08E8BC-6F78-5C4A-8FFE-0F627EAD742D}" sibTransId="{19F1F5E7-9DDD-3847-83D1-2000AED31905}"/>
    <dgm:cxn modelId="{7E524B6E-5A8B-0A4F-9AD5-577EF5A9BB4F}" type="presOf" srcId="{B8670990-DF51-5F49-A27F-FA8C7DCC237D}" destId="{78908E8D-3C6B-F34D-8F71-E6A16299E994}" srcOrd="0" destOrd="0" presId="urn:microsoft.com/office/officeart/2005/8/layout/cycle3"/>
    <dgm:cxn modelId="{A04ACE90-768E-2747-BB12-0AEDD2473F56}" type="presOf" srcId="{19F1F5E7-9DDD-3847-83D1-2000AED31905}" destId="{3A3F9C70-81AA-8842-B757-CBEE9BC36B7C}" srcOrd="0" destOrd="0" presId="urn:microsoft.com/office/officeart/2005/8/layout/cycle3"/>
    <dgm:cxn modelId="{68DE4BB9-DAB3-354E-8F71-D64ED92C92C3}" srcId="{CD1AFC60-83E7-7045-B5FF-0B5F4311615F}" destId="{6883CA19-F837-AE41-95D6-13AB845480CC}" srcOrd="4" destOrd="0" parTransId="{004CD0E2-C171-CF42-8FBA-89DA4BF0FDE8}" sibTransId="{5652FC9F-C9F4-3A40-BF77-8992569A1E12}"/>
    <dgm:cxn modelId="{87CD65DA-B4BF-4F4D-BE8C-B2D44EE6EAC7}" type="presOf" srcId="{9F6E5919-6AD6-1944-8B41-F460D78A35B6}" destId="{04249880-1CDA-5542-92ED-5527F04009A6}" srcOrd="0" destOrd="0" presId="urn:microsoft.com/office/officeart/2005/8/layout/cycle3"/>
    <dgm:cxn modelId="{619A94DD-10AA-7D4C-9C62-E97145B16DF1}" type="presOf" srcId="{CD1AFC60-83E7-7045-B5FF-0B5F4311615F}" destId="{2A4ABF75-AB1D-B643-8127-1B2E01FAC60D}" srcOrd="0" destOrd="0" presId="urn:microsoft.com/office/officeart/2005/8/layout/cycle3"/>
    <dgm:cxn modelId="{93C1CEFF-7E80-6F45-B28B-BADDCD34CF6C}" srcId="{CD1AFC60-83E7-7045-B5FF-0B5F4311615F}" destId="{9BC2A34E-2FC6-EB4B-898E-4E33C5B332BA}" srcOrd="1" destOrd="0" parTransId="{4327DF01-CB54-304F-8CC7-D7F4EC470CF8}" sibTransId="{F283258C-26B2-2E4A-AD45-4CE2E5F7A615}"/>
    <dgm:cxn modelId="{0583409B-663D-754B-AB84-8560C656F517}" type="presParOf" srcId="{2A4ABF75-AB1D-B643-8127-1B2E01FAC60D}" destId="{F219D133-7592-594B-8706-1F14FB446A65}" srcOrd="0" destOrd="0" presId="urn:microsoft.com/office/officeart/2005/8/layout/cycle3"/>
    <dgm:cxn modelId="{358E343C-2A49-C940-95C2-37B8FE8F8B13}" type="presParOf" srcId="{F219D133-7592-594B-8706-1F14FB446A65}" destId="{07FEE494-B194-FE4C-A636-26DBE748C7DB}" srcOrd="0" destOrd="0" presId="urn:microsoft.com/office/officeart/2005/8/layout/cycle3"/>
    <dgm:cxn modelId="{0ACF8C72-0EEF-0641-9F9E-BDE59E7E67F1}" type="presParOf" srcId="{F219D133-7592-594B-8706-1F14FB446A65}" destId="{3A3F9C70-81AA-8842-B757-CBEE9BC36B7C}" srcOrd="1" destOrd="0" presId="urn:microsoft.com/office/officeart/2005/8/layout/cycle3"/>
    <dgm:cxn modelId="{BD235702-F4A2-D945-BDA0-CB41D5D9BCF1}" type="presParOf" srcId="{F219D133-7592-594B-8706-1F14FB446A65}" destId="{252112CC-AAC7-3D42-ABC6-92BAB9F86F98}" srcOrd="2" destOrd="0" presId="urn:microsoft.com/office/officeart/2005/8/layout/cycle3"/>
    <dgm:cxn modelId="{6EE31B9B-AFC2-2744-9BB4-1229C07B89C5}" type="presParOf" srcId="{F219D133-7592-594B-8706-1F14FB446A65}" destId="{75E0A49B-7EBD-7D42-ADCD-34883268F33C}" srcOrd="3" destOrd="0" presId="urn:microsoft.com/office/officeart/2005/8/layout/cycle3"/>
    <dgm:cxn modelId="{F3A11B13-9E3B-0848-B6C4-F1C47F74EC62}" type="presParOf" srcId="{F219D133-7592-594B-8706-1F14FB446A65}" destId="{04249880-1CDA-5542-92ED-5527F04009A6}" srcOrd="4" destOrd="0" presId="urn:microsoft.com/office/officeart/2005/8/layout/cycle3"/>
    <dgm:cxn modelId="{5B172590-7C5A-234D-AF02-98B4A01B7DAB}" type="presParOf" srcId="{F219D133-7592-594B-8706-1F14FB446A65}" destId="{E4604B0A-C4AF-5E4F-B6D9-9F5AC45E54DD}" srcOrd="5" destOrd="0" presId="urn:microsoft.com/office/officeart/2005/8/layout/cycle3"/>
    <dgm:cxn modelId="{09CF4B09-F2EC-8D4D-9291-D6FF6D3FED57}" type="presParOf" srcId="{F219D133-7592-594B-8706-1F14FB446A65}" destId="{78908E8D-3C6B-F34D-8F71-E6A16299E994}" srcOrd="6" destOrd="0" presId="urn:microsoft.com/office/officeart/2005/8/layout/cycle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A3F9C70-81AA-8842-B757-CBEE9BC36B7C}">
      <dsp:nvSpPr>
        <dsp:cNvPr id="0" name=""/>
        <dsp:cNvSpPr/>
      </dsp:nvSpPr>
      <dsp:spPr>
        <a:xfrm>
          <a:off x="1001422" y="-5668"/>
          <a:ext cx="4855154" cy="4855154"/>
        </a:xfrm>
        <a:prstGeom prst="circularArrow">
          <a:avLst>
            <a:gd name="adj1" fmla="val 5274"/>
            <a:gd name="adj2" fmla="val 312630"/>
            <a:gd name="adj3" fmla="val 14251277"/>
            <a:gd name="adj4" fmla="val 17113487"/>
            <a:gd name="adj5" fmla="val 5477"/>
          </a:avLst>
        </a:prstGeom>
        <a:solidFill>
          <a:schemeClr val="dk1">
            <a:tint val="40000"/>
            <a:hueOff val="0"/>
            <a:satOff val="0"/>
            <a:lumOff val="0"/>
            <a:alphaOff val="0"/>
          </a:schemeClr>
        </a:solidFill>
        <a:ln>
          <a:noFill/>
        </a:ln>
        <a:effectLst>
          <a:outerShdw blurRad="40000" dist="23000" dir="5400000" rotWithShape="0">
            <a:srgbClr val="000000">
              <a:alpha val="35000"/>
            </a:srgbClr>
          </a:outerShdw>
        </a:effectLst>
      </dsp:spPr>
      <dsp:style>
        <a:lnRef idx="0">
          <a:scrgbClr r="0" g="0" b="0"/>
        </a:lnRef>
        <a:fillRef idx="1">
          <a:scrgbClr r="0" g="0" b="0"/>
        </a:fillRef>
        <a:effectRef idx="2">
          <a:scrgbClr r="0" g="0" b="0"/>
        </a:effectRef>
        <a:fontRef idx="minor"/>
      </dsp:style>
    </dsp:sp>
    <dsp:sp modelId="{07FEE494-B194-FE4C-A636-26DBE748C7DB}">
      <dsp:nvSpPr>
        <dsp:cNvPr id="0" name=""/>
        <dsp:cNvSpPr/>
      </dsp:nvSpPr>
      <dsp:spPr>
        <a:xfrm>
          <a:off x="2518171" y="649"/>
          <a:ext cx="1821656" cy="910828"/>
        </a:xfrm>
        <a:prstGeom prst="roundRect">
          <a:avLst/>
        </a:prstGeom>
        <a:solidFill>
          <a:srgbClr val="205658"/>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dirty="0">
              <a:solidFill>
                <a:srgbClr val="FFFFFF"/>
              </a:solidFill>
            </a:rPr>
            <a:t>Step 1: Identify performance gaps</a:t>
          </a:r>
        </a:p>
      </dsp:txBody>
      <dsp:txXfrm>
        <a:off x="2562634" y="45112"/>
        <a:ext cx="1732730" cy="821902"/>
      </dsp:txXfrm>
    </dsp:sp>
    <dsp:sp modelId="{252112CC-AAC7-3D42-ABC6-92BAB9F86F98}">
      <dsp:nvSpPr>
        <dsp:cNvPr id="0" name=""/>
        <dsp:cNvSpPr/>
      </dsp:nvSpPr>
      <dsp:spPr>
        <a:xfrm>
          <a:off x="4223927" y="985467"/>
          <a:ext cx="1821656" cy="910828"/>
        </a:xfrm>
        <a:prstGeom prst="roundRect">
          <a:avLst/>
        </a:prstGeom>
        <a:solidFill>
          <a:srgbClr val="205658"/>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dirty="0">
              <a:solidFill>
                <a:srgbClr val="FFFFFF"/>
              </a:solidFill>
            </a:rPr>
            <a:t>Step 2: Define targets, resources &amp; inputs</a:t>
          </a:r>
        </a:p>
      </dsp:txBody>
      <dsp:txXfrm>
        <a:off x="4268390" y="1029930"/>
        <a:ext cx="1732730" cy="821902"/>
      </dsp:txXfrm>
    </dsp:sp>
    <dsp:sp modelId="{75E0A49B-7EBD-7D42-ADCD-34883268F33C}">
      <dsp:nvSpPr>
        <dsp:cNvPr id="0" name=""/>
        <dsp:cNvSpPr/>
      </dsp:nvSpPr>
      <dsp:spPr>
        <a:xfrm>
          <a:off x="4223927" y="2955104"/>
          <a:ext cx="1821656" cy="910828"/>
        </a:xfrm>
        <a:prstGeom prst="roundRect">
          <a:avLst/>
        </a:prstGeom>
        <a:solidFill>
          <a:srgbClr val="205658"/>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dirty="0">
              <a:solidFill>
                <a:srgbClr val="FFFFFF"/>
              </a:solidFill>
            </a:rPr>
            <a:t>Step 3: Design &amp; plan the training</a:t>
          </a:r>
        </a:p>
      </dsp:txBody>
      <dsp:txXfrm>
        <a:off x="4268390" y="2999567"/>
        <a:ext cx="1732730" cy="821902"/>
      </dsp:txXfrm>
    </dsp:sp>
    <dsp:sp modelId="{04249880-1CDA-5542-92ED-5527F04009A6}">
      <dsp:nvSpPr>
        <dsp:cNvPr id="0" name=""/>
        <dsp:cNvSpPr/>
      </dsp:nvSpPr>
      <dsp:spPr>
        <a:xfrm>
          <a:off x="2518171" y="3939922"/>
          <a:ext cx="1821656" cy="910828"/>
        </a:xfrm>
        <a:prstGeom prst="roundRect">
          <a:avLst/>
        </a:prstGeom>
        <a:solidFill>
          <a:srgbClr val="205658"/>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dirty="0">
              <a:solidFill>
                <a:srgbClr val="FFFFFF"/>
              </a:solidFill>
            </a:rPr>
            <a:t>Step 4: Deliver the training</a:t>
          </a:r>
        </a:p>
      </dsp:txBody>
      <dsp:txXfrm>
        <a:off x="2562634" y="3984385"/>
        <a:ext cx="1732730" cy="821902"/>
      </dsp:txXfrm>
    </dsp:sp>
    <dsp:sp modelId="{E4604B0A-C4AF-5E4F-B6D9-9F5AC45E54DD}">
      <dsp:nvSpPr>
        <dsp:cNvPr id="0" name=""/>
        <dsp:cNvSpPr/>
      </dsp:nvSpPr>
      <dsp:spPr>
        <a:xfrm>
          <a:off x="812416" y="2955104"/>
          <a:ext cx="1821656" cy="910828"/>
        </a:xfrm>
        <a:prstGeom prst="roundRect">
          <a:avLst/>
        </a:prstGeom>
        <a:solidFill>
          <a:srgbClr val="205658"/>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dirty="0">
              <a:solidFill>
                <a:srgbClr val="FFFFFF"/>
              </a:solidFill>
            </a:rPr>
            <a:t>Step 5: Evaluate outcomes</a:t>
          </a:r>
        </a:p>
      </dsp:txBody>
      <dsp:txXfrm>
        <a:off x="856879" y="2999567"/>
        <a:ext cx="1732730" cy="821902"/>
      </dsp:txXfrm>
    </dsp:sp>
    <dsp:sp modelId="{78908E8D-3C6B-F34D-8F71-E6A16299E994}">
      <dsp:nvSpPr>
        <dsp:cNvPr id="0" name=""/>
        <dsp:cNvSpPr/>
      </dsp:nvSpPr>
      <dsp:spPr>
        <a:xfrm>
          <a:off x="812416" y="985467"/>
          <a:ext cx="1821656" cy="910828"/>
        </a:xfrm>
        <a:prstGeom prst="roundRect">
          <a:avLst/>
        </a:prstGeom>
        <a:solidFill>
          <a:srgbClr val="205658"/>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dirty="0">
              <a:solidFill>
                <a:srgbClr val="FFFFFF"/>
              </a:solidFill>
            </a:rPr>
            <a:t>Step 6: Monitor, improve &amp; report results</a:t>
          </a:r>
        </a:p>
      </dsp:txBody>
      <dsp:txXfrm>
        <a:off x="856879" y="1029930"/>
        <a:ext cx="1732730" cy="821902"/>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A3F9C70-81AA-8842-B757-CBEE9BC36B7C}">
      <dsp:nvSpPr>
        <dsp:cNvPr id="0" name=""/>
        <dsp:cNvSpPr/>
      </dsp:nvSpPr>
      <dsp:spPr>
        <a:xfrm>
          <a:off x="364058" y="-102945"/>
          <a:ext cx="3005682" cy="3005682"/>
        </a:xfrm>
        <a:prstGeom prst="circularArrow">
          <a:avLst>
            <a:gd name="adj1" fmla="val 5274"/>
            <a:gd name="adj2" fmla="val 312630"/>
            <a:gd name="adj3" fmla="val 13434246"/>
            <a:gd name="adj4" fmla="val 17609003"/>
            <a:gd name="adj5" fmla="val 5477"/>
          </a:avLst>
        </a:prstGeom>
        <a:solidFill>
          <a:schemeClr val="dk1">
            <a:tint val="40000"/>
            <a:hueOff val="0"/>
            <a:satOff val="0"/>
            <a:lumOff val="0"/>
            <a:alphaOff val="0"/>
          </a:schemeClr>
        </a:solidFill>
        <a:ln>
          <a:noFill/>
        </a:ln>
        <a:effectLst>
          <a:outerShdw blurRad="40000" dist="23000" dir="5400000" rotWithShape="0">
            <a:srgbClr val="000000">
              <a:alpha val="35000"/>
            </a:srgbClr>
          </a:outerShdw>
        </a:effectLst>
      </dsp:spPr>
      <dsp:style>
        <a:lnRef idx="0">
          <a:scrgbClr r="0" g="0" b="0"/>
        </a:lnRef>
        <a:fillRef idx="1">
          <a:scrgbClr r="0" g="0" b="0"/>
        </a:fillRef>
        <a:effectRef idx="2">
          <a:scrgbClr r="0" g="0" b="0"/>
        </a:effectRef>
        <a:fontRef idx="minor"/>
      </dsp:style>
    </dsp:sp>
    <dsp:sp modelId="{07FEE494-B194-FE4C-A636-26DBE748C7DB}">
      <dsp:nvSpPr>
        <dsp:cNvPr id="0" name=""/>
        <dsp:cNvSpPr/>
      </dsp:nvSpPr>
      <dsp:spPr>
        <a:xfrm>
          <a:off x="1052147" y="-67502"/>
          <a:ext cx="1629505" cy="803876"/>
        </a:xfrm>
        <a:prstGeom prst="roundRect">
          <a:avLst/>
        </a:prstGeom>
        <a:solidFill>
          <a:srgbClr val="205658"/>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dirty="0">
              <a:solidFill>
                <a:srgbClr val="FFFFFF"/>
              </a:solidFill>
            </a:rPr>
            <a:t>Step 1: Identify performance gaps</a:t>
          </a:r>
        </a:p>
      </dsp:txBody>
      <dsp:txXfrm>
        <a:off x="1091389" y="-28260"/>
        <a:ext cx="1551021" cy="725392"/>
      </dsp:txXfrm>
    </dsp:sp>
    <dsp:sp modelId="{252112CC-AAC7-3D42-ABC6-92BAB9F86F98}">
      <dsp:nvSpPr>
        <dsp:cNvPr id="0" name=""/>
        <dsp:cNvSpPr/>
      </dsp:nvSpPr>
      <dsp:spPr>
        <a:xfrm>
          <a:off x="2390518" y="839240"/>
          <a:ext cx="1064716" cy="532358"/>
        </a:xfrm>
        <a:prstGeom prst="roundRect">
          <a:avLst/>
        </a:prstGeom>
        <a:gradFill rotWithShape="0">
          <a:gsLst>
            <a:gs pos="0">
              <a:schemeClr val="lt1">
                <a:hueOff val="0"/>
                <a:satOff val="0"/>
                <a:lumOff val="0"/>
                <a:alphaOff val="0"/>
                <a:shade val="51000"/>
                <a:satMod val="130000"/>
              </a:schemeClr>
            </a:gs>
            <a:gs pos="80000">
              <a:schemeClr val="lt1">
                <a:hueOff val="0"/>
                <a:satOff val="0"/>
                <a:lumOff val="0"/>
                <a:alphaOff val="0"/>
                <a:shade val="93000"/>
                <a:satMod val="130000"/>
              </a:schemeClr>
            </a:gs>
            <a:gs pos="100000">
              <a:schemeClr val="l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34290" tIns="34290" rIns="34290" bIns="34290" numCol="1" spcCol="1270" anchor="ctr" anchorCtr="0">
          <a:noAutofit/>
        </a:bodyPr>
        <a:lstStyle/>
        <a:p>
          <a:pPr marL="0" lvl="0" indent="0" algn="ctr" defTabSz="400050">
            <a:lnSpc>
              <a:spcPct val="90000"/>
            </a:lnSpc>
            <a:spcBef>
              <a:spcPct val="0"/>
            </a:spcBef>
            <a:spcAft>
              <a:spcPct val="35000"/>
            </a:spcAft>
            <a:buNone/>
          </a:pPr>
          <a:r>
            <a:rPr lang="en-US" sz="900" kern="1200" dirty="0"/>
            <a:t>Step 2: Define targets, resources &amp; inputs</a:t>
          </a:r>
        </a:p>
      </dsp:txBody>
      <dsp:txXfrm>
        <a:off x="2416506" y="865228"/>
        <a:ext cx="1012740" cy="480382"/>
      </dsp:txXfrm>
    </dsp:sp>
    <dsp:sp modelId="{75E0A49B-7EBD-7D42-ADCD-34883268F33C}">
      <dsp:nvSpPr>
        <dsp:cNvPr id="0" name=""/>
        <dsp:cNvSpPr/>
      </dsp:nvSpPr>
      <dsp:spPr>
        <a:xfrm>
          <a:off x="2390524" y="1897272"/>
          <a:ext cx="1064716" cy="532358"/>
        </a:xfrm>
        <a:prstGeom prst="roundRect">
          <a:avLst/>
        </a:prstGeom>
        <a:gradFill rotWithShape="0">
          <a:gsLst>
            <a:gs pos="0">
              <a:schemeClr val="lt1">
                <a:hueOff val="0"/>
                <a:satOff val="0"/>
                <a:lumOff val="0"/>
                <a:alphaOff val="0"/>
                <a:shade val="51000"/>
                <a:satMod val="130000"/>
              </a:schemeClr>
            </a:gs>
            <a:gs pos="80000">
              <a:schemeClr val="lt1">
                <a:hueOff val="0"/>
                <a:satOff val="0"/>
                <a:lumOff val="0"/>
                <a:alphaOff val="0"/>
                <a:shade val="93000"/>
                <a:satMod val="130000"/>
              </a:schemeClr>
            </a:gs>
            <a:gs pos="100000">
              <a:schemeClr val="l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34290" tIns="34290" rIns="34290" bIns="34290" numCol="1" spcCol="1270" anchor="ctr" anchorCtr="0">
          <a:noAutofit/>
        </a:bodyPr>
        <a:lstStyle/>
        <a:p>
          <a:pPr marL="0" lvl="0" indent="0" algn="ctr" defTabSz="400050">
            <a:lnSpc>
              <a:spcPct val="90000"/>
            </a:lnSpc>
            <a:spcBef>
              <a:spcPct val="0"/>
            </a:spcBef>
            <a:spcAft>
              <a:spcPct val="35000"/>
            </a:spcAft>
            <a:buNone/>
          </a:pPr>
          <a:r>
            <a:rPr lang="en-US" sz="900" kern="1200" dirty="0"/>
            <a:t>Step 3: Design &amp; plan the training</a:t>
          </a:r>
        </a:p>
      </dsp:txBody>
      <dsp:txXfrm>
        <a:off x="2416512" y="1923260"/>
        <a:ext cx="1012740" cy="480382"/>
      </dsp:txXfrm>
    </dsp:sp>
    <dsp:sp modelId="{04249880-1CDA-5542-92ED-5527F04009A6}">
      <dsp:nvSpPr>
        <dsp:cNvPr id="0" name=""/>
        <dsp:cNvSpPr/>
      </dsp:nvSpPr>
      <dsp:spPr>
        <a:xfrm>
          <a:off x="1334541" y="2506944"/>
          <a:ext cx="1064716" cy="532358"/>
        </a:xfrm>
        <a:prstGeom prst="roundRect">
          <a:avLst/>
        </a:prstGeom>
        <a:gradFill rotWithShape="0">
          <a:gsLst>
            <a:gs pos="0">
              <a:schemeClr val="lt1">
                <a:hueOff val="0"/>
                <a:satOff val="0"/>
                <a:lumOff val="0"/>
                <a:alphaOff val="0"/>
                <a:shade val="51000"/>
                <a:satMod val="130000"/>
              </a:schemeClr>
            </a:gs>
            <a:gs pos="80000">
              <a:schemeClr val="lt1">
                <a:hueOff val="0"/>
                <a:satOff val="0"/>
                <a:lumOff val="0"/>
                <a:alphaOff val="0"/>
                <a:shade val="93000"/>
                <a:satMod val="130000"/>
              </a:schemeClr>
            </a:gs>
            <a:gs pos="100000">
              <a:schemeClr val="l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34290" tIns="34290" rIns="34290" bIns="34290" numCol="1" spcCol="1270" anchor="ctr" anchorCtr="0">
          <a:noAutofit/>
        </a:bodyPr>
        <a:lstStyle/>
        <a:p>
          <a:pPr marL="0" lvl="0" indent="0" algn="ctr" defTabSz="400050">
            <a:lnSpc>
              <a:spcPct val="90000"/>
            </a:lnSpc>
            <a:spcBef>
              <a:spcPct val="0"/>
            </a:spcBef>
            <a:spcAft>
              <a:spcPct val="35000"/>
            </a:spcAft>
            <a:buNone/>
          </a:pPr>
          <a:r>
            <a:rPr lang="en-US" sz="900" kern="1200" dirty="0"/>
            <a:t>Step 4: Deliver the training</a:t>
          </a:r>
        </a:p>
      </dsp:txBody>
      <dsp:txXfrm>
        <a:off x="1360529" y="2532932"/>
        <a:ext cx="1012740" cy="480382"/>
      </dsp:txXfrm>
    </dsp:sp>
    <dsp:sp modelId="{E4604B0A-C4AF-5E4F-B6D9-9F5AC45E54DD}">
      <dsp:nvSpPr>
        <dsp:cNvPr id="0" name=""/>
        <dsp:cNvSpPr/>
      </dsp:nvSpPr>
      <dsp:spPr>
        <a:xfrm>
          <a:off x="278558" y="1897272"/>
          <a:ext cx="1064716" cy="532358"/>
        </a:xfrm>
        <a:prstGeom prst="roundRect">
          <a:avLst/>
        </a:prstGeom>
        <a:gradFill rotWithShape="0">
          <a:gsLst>
            <a:gs pos="0">
              <a:schemeClr val="lt1">
                <a:hueOff val="0"/>
                <a:satOff val="0"/>
                <a:lumOff val="0"/>
                <a:alphaOff val="0"/>
                <a:shade val="51000"/>
                <a:satMod val="130000"/>
              </a:schemeClr>
            </a:gs>
            <a:gs pos="80000">
              <a:schemeClr val="lt1">
                <a:hueOff val="0"/>
                <a:satOff val="0"/>
                <a:lumOff val="0"/>
                <a:alphaOff val="0"/>
                <a:shade val="93000"/>
                <a:satMod val="130000"/>
              </a:schemeClr>
            </a:gs>
            <a:gs pos="100000">
              <a:schemeClr val="l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34290" tIns="34290" rIns="34290" bIns="34290" numCol="1" spcCol="1270" anchor="ctr" anchorCtr="0">
          <a:noAutofit/>
        </a:bodyPr>
        <a:lstStyle/>
        <a:p>
          <a:pPr marL="0" lvl="0" indent="0" algn="ctr" defTabSz="400050">
            <a:lnSpc>
              <a:spcPct val="90000"/>
            </a:lnSpc>
            <a:spcBef>
              <a:spcPct val="0"/>
            </a:spcBef>
            <a:spcAft>
              <a:spcPct val="35000"/>
            </a:spcAft>
            <a:buNone/>
          </a:pPr>
          <a:r>
            <a:rPr lang="en-US" sz="900" kern="1200" dirty="0"/>
            <a:t>Step 5: Evaluate outcomes</a:t>
          </a:r>
        </a:p>
      </dsp:txBody>
      <dsp:txXfrm>
        <a:off x="304546" y="1923260"/>
        <a:ext cx="1012740" cy="480382"/>
      </dsp:txXfrm>
    </dsp:sp>
    <dsp:sp modelId="{78908E8D-3C6B-F34D-8F71-E6A16299E994}">
      <dsp:nvSpPr>
        <dsp:cNvPr id="0" name=""/>
        <dsp:cNvSpPr/>
      </dsp:nvSpPr>
      <dsp:spPr>
        <a:xfrm>
          <a:off x="278565" y="839240"/>
          <a:ext cx="1064716" cy="532358"/>
        </a:xfrm>
        <a:prstGeom prst="roundRect">
          <a:avLst/>
        </a:prstGeom>
        <a:gradFill rotWithShape="0">
          <a:gsLst>
            <a:gs pos="0">
              <a:schemeClr val="lt1">
                <a:hueOff val="0"/>
                <a:satOff val="0"/>
                <a:lumOff val="0"/>
                <a:alphaOff val="0"/>
                <a:shade val="51000"/>
                <a:satMod val="130000"/>
              </a:schemeClr>
            </a:gs>
            <a:gs pos="80000">
              <a:schemeClr val="lt1">
                <a:hueOff val="0"/>
                <a:satOff val="0"/>
                <a:lumOff val="0"/>
                <a:alphaOff val="0"/>
                <a:shade val="93000"/>
                <a:satMod val="130000"/>
              </a:schemeClr>
            </a:gs>
            <a:gs pos="100000">
              <a:schemeClr val="l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34290" tIns="34290" rIns="34290" bIns="34290" numCol="1" spcCol="1270" anchor="ctr" anchorCtr="0">
          <a:noAutofit/>
        </a:bodyPr>
        <a:lstStyle/>
        <a:p>
          <a:pPr marL="0" lvl="0" indent="0" algn="ctr" defTabSz="400050">
            <a:lnSpc>
              <a:spcPct val="90000"/>
            </a:lnSpc>
            <a:spcBef>
              <a:spcPct val="0"/>
            </a:spcBef>
            <a:spcAft>
              <a:spcPct val="35000"/>
            </a:spcAft>
            <a:buNone/>
          </a:pPr>
          <a:r>
            <a:rPr lang="en-US" sz="900" kern="1200" dirty="0"/>
            <a:t>Step 6: Monitor, improve &amp; report results</a:t>
          </a:r>
        </a:p>
      </dsp:txBody>
      <dsp:txXfrm>
        <a:off x="304553" y="865228"/>
        <a:ext cx="1012740" cy="480382"/>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A3F9C70-81AA-8842-B757-CBEE9BC36B7C}">
      <dsp:nvSpPr>
        <dsp:cNvPr id="0" name=""/>
        <dsp:cNvSpPr/>
      </dsp:nvSpPr>
      <dsp:spPr>
        <a:xfrm>
          <a:off x="364058" y="-102945"/>
          <a:ext cx="3005682" cy="3005682"/>
        </a:xfrm>
        <a:prstGeom prst="circularArrow">
          <a:avLst>
            <a:gd name="adj1" fmla="val 5274"/>
            <a:gd name="adj2" fmla="val 312630"/>
            <a:gd name="adj3" fmla="val 13434246"/>
            <a:gd name="adj4" fmla="val 17609003"/>
            <a:gd name="adj5" fmla="val 5477"/>
          </a:avLst>
        </a:prstGeom>
        <a:solidFill>
          <a:schemeClr val="dk1">
            <a:tint val="40000"/>
            <a:hueOff val="0"/>
            <a:satOff val="0"/>
            <a:lumOff val="0"/>
            <a:alphaOff val="0"/>
          </a:schemeClr>
        </a:solidFill>
        <a:ln>
          <a:noFill/>
        </a:ln>
        <a:effectLst>
          <a:outerShdw blurRad="40000" dist="23000" dir="5400000" rotWithShape="0">
            <a:srgbClr val="000000">
              <a:alpha val="35000"/>
            </a:srgbClr>
          </a:outerShdw>
        </a:effectLst>
      </dsp:spPr>
      <dsp:style>
        <a:lnRef idx="0">
          <a:scrgbClr r="0" g="0" b="0"/>
        </a:lnRef>
        <a:fillRef idx="1">
          <a:scrgbClr r="0" g="0" b="0"/>
        </a:fillRef>
        <a:effectRef idx="2">
          <a:scrgbClr r="0" g="0" b="0"/>
        </a:effectRef>
        <a:fontRef idx="minor"/>
      </dsp:style>
    </dsp:sp>
    <dsp:sp modelId="{07FEE494-B194-FE4C-A636-26DBE748C7DB}">
      <dsp:nvSpPr>
        <dsp:cNvPr id="0" name=""/>
        <dsp:cNvSpPr/>
      </dsp:nvSpPr>
      <dsp:spPr>
        <a:xfrm>
          <a:off x="1052147" y="-67502"/>
          <a:ext cx="1629505" cy="803876"/>
        </a:xfrm>
        <a:prstGeom prst="roundRect">
          <a:avLst/>
        </a:prstGeom>
        <a:solidFill>
          <a:srgbClr val="205658"/>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dirty="0">
              <a:solidFill>
                <a:srgbClr val="FFFFFF"/>
              </a:solidFill>
            </a:rPr>
            <a:t>Step 1: Identify performance gaps</a:t>
          </a:r>
        </a:p>
      </dsp:txBody>
      <dsp:txXfrm>
        <a:off x="1091389" y="-28260"/>
        <a:ext cx="1551021" cy="725392"/>
      </dsp:txXfrm>
    </dsp:sp>
    <dsp:sp modelId="{252112CC-AAC7-3D42-ABC6-92BAB9F86F98}">
      <dsp:nvSpPr>
        <dsp:cNvPr id="0" name=""/>
        <dsp:cNvSpPr/>
      </dsp:nvSpPr>
      <dsp:spPr>
        <a:xfrm>
          <a:off x="2390518" y="839240"/>
          <a:ext cx="1064716" cy="532358"/>
        </a:xfrm>
        <a:prstGeom prst="roundRect">
          <a:avLst/>
        </a:prstGeom>
        <a:gradFill rotWithShape="0">
          <a:gsLst>
            <a:gs pos="0">
              <a:schemeClr val="lt1">
                <a:hueOff val="0"/>
                <a:satOff val="0"/>
                <a:lumOff val="0"/>
                <a:alphaOff val="0"/>
                <a:shade val="51000"/>
                <a:satMod val="130000"/>
              </a:schemeClr>
            </a:gs>
            <a:gs pos="80000">
              <a:schemeClr val="lt1">
                <a:hueOff val="0"/>
                <a:satOff val="0"/>
                <a:lumOff val="0"/>
                <a:alphaOff val="0"/>
                <a:shade val="93000"/>
                <a:satMod val="130000"/>
              </a:schemeClr>
            </a:gs>
            <a:gs pos="100000">
              <a:schemeClr val="l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34290" tIns="34290" rIns="34290" bIns="34290" numCol="1" spcCol="1270" anchor="ctr" anchorCtr="0">
          <a:noAutofit/>
        </a:bodyPr>
        <a:lstStyle/>
        <a:p>
          <a:pPr marL="0" lvl="0" indent="0" algn="ctr" defTabSz="400050">
            <a:lnSpc>
              <a:spcPct val="90000"/>
            </a:lnSpc>
            <a:spcBef>
              <a:spcPct val="0"/>
            </a:spcBef>
            <a:spcAft>
              <a:spcPct val="35000"/>
            </a:spcAft>
            <a:buNone/>
          </a:pPr>
          <a:r>
            <a:rPr lang="en-US" sz="900" kern="1200" dirty="0"/>
            <a:t>Step 2: Define targets, resources &amp; inputs</a:t>
          </a:r>
        </a:p>
      </dsp:txBody>
      <dsp:txXfrm>
        <a:off x="2416506" y="865228"/>
        <a:ext cx="1012740" cy="480382"/>
      </dsp:txXfrm>
    </dsp:sp>
    <dsp:sp modelId="{75E0A49B-7EBD-7D42-ADCD-34883268F33C}">
      <dsp:nvSpPr>
        <dsp:cNvPr id="0" name=""/>
        <dsp:cNvSpPr/>
      </dsp:nvSpPr>
      <dsp:spPr>
        <a:xfrm>
          <a:off x="2390524" y="1897272"/>
          <a:ext cx="1064716" cy="532358"/>
        </a:xfrm>
        <a:prstGeom prst="roundRect">
          <a:avLst/>
        </a:prstGeom>
        <a:gradFill rotWithShape="0">
          <a:gsLst>
            <a:gs pos="0">
              <a:schemeClr val="lt1">
                <a:hueOff val="0"/>
                <a:satOff val="0"/>
                <a:lumOff val="0"/>
                <a:alphaOff val="0"/>
                <a:shade val="51000"/>
                <a:satMod val="130000"/>
              </a:schemeClr>
            </a:gs>
            <a:gs pos="80000">
              <a:schemeClr val="lt1">
                <a:hueOff val="0"/>
                <a:satOff val="0"/>
                <a:lumOff val="0"/>
                <a:alphaOff val="0"/>
                <a:shade val="93000"/>
                <a:satMod val="130000"/>
              </a:schemeClr>
            </a:gs>
            <a:gs pos="100000">
              <a:schemeClr val="l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34290" tIns="34290" rIns="34290" bIns="34290" numCol="1" spcCol="1270" anchor="ctr" anchorCtr="0">
          <a:noAutofit/>
        </a:bodyPr>
        <a:lstStyle/>
        <a:p>
          <a:pPr marL="0" lvl="0" indent="0" algn="ctr" defTabSz="400050">
            <a:lnSpc>
              <a:spcPct val="90000"/>
            </a:lnSpc>
            <a:spcBef>
              <a:spcPct val="0"/>
            </a:spcBef>
            <a:spcAft>
              <a:spcPct val="35000"/>
            </a:spcAft>
            <a:buNone/>
          </a:pPr>
          <a:r>
            <a:rPr lang="en-US" sz="900" kern="1200" dirty="0"/>
            <a:t>Step 3: Design &amp; plan the training</a:t>
          </a:r>
        </a:p>
      </dsp:txBody>
      <dsp:txXfrm>
        <a:off x="2416512" y="1923260"/>
        <a:ext cx="1012740" cy="480382"/>
      </dsp:txXfrm>
    </dsp:sp>
    <dsp:sp modelId="{04249880-1CDA-5542-92ED-5527F04009A6}">
      <dsp:nvSpPr>
        <dsp:cNvPr id="0" name=""/>
        <dsp:cNvSpPr/>
      </dsp:nvSpPr>
      <dsp:spPr>
        <a:xfrm>
          <a:off x="1334541" y="2506944"/>
          <a:ext cx="1064716" cy="532358"/>
        </a:xfrm>
        <a:prstGeom prst="roundRect">
          <a:avLst/>
        </a:prstGeom>
        <a:gradFill rotWithShape="0">
          <a:gsLst>
            <a:gs pos="0">
              <a:schemeClr val="lt1">
                <a:hueOff val="0"/>
                <a:satOff val="0"/>
                <a:lumOff val="0"/>
                <a:alphaOff val="0"/>
                <a:shade val="51000"/>
                <a:satMod val="130000"/>
              </a:schemeClr>
            </a:gs>
            <a:gs pos="80000">
              <a:schemeClr val="lt1">
                <a:hueOff val="0"/>
                <a:satOff val="0"/>
                <a:lumOff val="0"/>
                <a:alphaOff val="0"/>
                <a:shade val="93000"/>
                <a:satMod val="130000"/>
              </a:schemeClr>
            </a:gs>
            <a:gs pos="100000">
              <a:schemeClr val="l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34290" tIns="34290" rIns="34290" bIns="34290" numCol="1" spcCol="1270" anchor="ctr" anchorCtr="0">
          <a:noAutofit/>
        </a:bodyPr>
        <a:lstStyle/>
        <a:p>
          <a:pPr marL="0" lvl="0" indent="0" algn="ctr" defTabSz="400050">
            <a:lnSpc>
              <a:spcPct val="90000"/>
            </a:lnSpc>
            <a:spcBef>
              <a:spcPct val="0"/>
            </a:spcBef>
            <a:spcAft>
              <a:spcPct val="35000"/>
            </a:spcAft>
            <a:buNone/>
          </a:pPr>
          <a:r>
            <a:rPr lang="en-US" sz="900" kern="1200" dirty="0"/>
            <a:t>Step 4: Deliver the training</a:t>
          </a:r>
        </a:p>
      </dsp:txBody>
      <dsp:txXfrm>
        <a:off x="1360529" y="2532932"/>
        <a:ext cx="1012740" cy="480382"/>
      </dsp:txXfrm>
    </dsp:sp>
    <dsp:sp modelId="{E4604B0A-C4AF-5E4F-B6D9-9F5AC45E54DD}">
      <dsp:nvSpPr>
        <dsp:cNvPr id="0" name=""/>
        <dsp:cNvSpPr/>
      </dsp:nvSpPr>
      <dsp:spPr>
        <a:xfrm>
          <a:off x="278558" y="1897272"/>
          <a:ext cx="1064716" cy="532358"/>
        </a:xfrm>
        <a:prstGeom prst="roundRect">
          <a:avLst/>
        </a:prstGeom>
        <a:gradFill rotWithShape="0">
          <a:gsLst>
            <a:gs pos="0">
              <a:schemeClr val="lt1">
                <a:hueOff val="0"/>
                <a:satOff val="0"/>
                <a:lumOff val="0"/>
                <a:alphaOff val="0"/>
                <a:shade val="51000"/>
                <a:satMod val="130000"/>
              </a:schemeClr>
            </a:gs>
            <a:gs pos="80000">
              <a:schemeClr val="lt1">
                <a:hueOff val="0"/>
                <a:satOff val="0"/>
                <a:lumOff val="0"/>
                <a:alphaOff val="0"/>
                <a:shade val="93000"/>
                <a:satMod val="130000"/>
              </a:schemeClr>
            </a:gs>
            <a:gs pos="100000">
              <a:schemeClr val="l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34290" tIns="34290" rIns="34290" bIns="34290" numCol="1" spcCol="1270" anchor="ctr" anchorCtr="0">
          <a:noAutofit/>
        </a:bodyPr>
        <a:lstStyle/>
        <a:p>
          <a:pPr marL="0" lvl="0" indent="0" algn="ctr" defTabSz="400050">
            <a:lnSpc>
              <a:spcPct val="90000"/>
            </a:lnSpc>
            <a:spcBef>
              <a:spcPct val="0"/>
            </a:spcBef>
            <a:spcAft>
              <a:spcPct val="35000"/>
            </a:spcAft>
            <a:buNone/>
          </a:pPr>
          <a:r>
            <a:rPr lang="en-US" sz="900" kern="1200" dirty="0"/>
            <a:t>Step 5: Evaluate outcomes</a:t>
          </a:r>
        </a:p>
      </dsp:txBody>
      <dsp:txXfrm>
        <a:off x="304546" y="1923260"/>
        <a:ext cx="1012740" cy="480382"/>
      </dsp:txXfrm>
    </dsp:sp>
    <dsp:sp modelId="{78908E8D-3C6B-F34D-8F71-E6A16299E994}">
      <dsp:nvSpPr>
        <dsp:cNvPr id="0" name=""/>
        <dsp:cNvSpPr/>
      </dsp:nvSpPr>
      <dsp:spPr>
        <a:xfrm>
          <a:off x="278565" y="839240"/>
          <a:ext cx="1064716" cy="532358"/>
        </a:xfrm>
        <a:prstGeom prst="roundRect">
          <a:avLst/>
        </a:prstGeom>
        <a:gradFill rotWithShape="0">
          <a:gsLst>
            <a:gs pos="0">
              <a:schemeClr val="lt1">
                <a:hueOff val="0"/>
                <a:satOff val="0"/>
                <a:lumOff val="0"/>
                <a:alphaOff val="0"/>
                <a:shade val="51000"/>
                <a:satMod val="130000"/>
              </a:schemeClr>
            </a:gs>
            <a:gs pos="80000">
              <a:schemeClr val="lt1">
                <a:hueOff val="0"/>
                <a:satOff val="0"/>
                <a:lumOff val="0"/>
                <a:alphaOff val="0"/>
                <a:shade val="93000"/>
                <a:satMod val="130000"/>
              </a:schemeClr>
            </a:gs>
            <a:gs pos="100000">
              <a:schemeClr val="l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34290" tIns="34290" rIns="34290" bIns="34290" numCol="1" spcCol="1270" anchor="ctr" anchorCtr="0">
          <a:noAutofit/>
        </a:bodyPr>
        <a:lstStyle/>
        <a:p>
          <a:pPr marL="0" lvl="0" indent="0" algn="ctr" defTabSz="400050">
            <a:lnSpc>
              <a:spcPct val="90000"/>
            </a:lnSpc>
            <a:spcBef>
              <a:spcPct val="0"/>
            </a:spcBef>
            <a:spcAft>
              <a:spcPct val="35000"/>
            </a:spcAft>
            <a:buNone/>
          </a:pPr>
          <a:r>
            <a:rPr lang="en-US" sz="900" kern="1200" dirty="0"/>
            <a:t>Step 6: Monitor, improve &amp; report results</a:t>
          </a:r>
        </a:p>
      </dsp:txBody>
      <dsp:txXfrm>
        <a:off x="304553" y="865228"/>
        <a:ext cx="1012740" cy="480382"/>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A3F9C70-81AA-8842-B757-CBEE9BC36B7C}">
      <dsp:nvSpPr>
        <dsp:cNvPr id="0" name=""/>
        <dsp:cNvSpPr/>
      </dsp:nvSpPr>
      <dsp:spPr>
        <a:xfrm>
          <a:off x="219855" y="-4956"/>
          <a:ext cx="3536253" cy="3536253"/>
        </a:xfrm>
        <a:prstGeom prst="circularArrow">
          <a:avLst>
            <a:gd name="adj1" fmla="val 5274"/>
            <a:gd name="adj2" fmla="val 312630"/>
            <a:gd name="adj3" fmla="val 14328373"/>
            <a:gd name="adj4" fmla="val 17068596"/>
            <a:gd name="adj5" fmla="val 5477"/>
          </a:avLst>
        </a:prstGeom>
        <a:solidFill>
          <a:schemeClr val="dk1">
            <a:tint val="40000"/>
            <a:hueOff val="0"/>
            <a:satOff val="0"/>
            <a:lumOff val="0"/>
            <a:alphaOff val="0"/>
          </a:schemeClr>
        </a:solidFill>
        <a:ln>
          <a:noFill/>
        </a:ln>
        <a:effectLst>
          <a:outerShdw blurRad="40000" dist="23000" dir="5400000" rotWithShape="0">
            <a:srgbClr val="000000">
              <a:alpha val="35000"/>
            </a:srgbClr>
          </a:outerShdw>
        </a:effectLst>
      </dsp:spPr>
      <dsp:style>
        <a:lnRef idx="0">
          <a:scrgbClr r="0" g="0" b="0"/>
        </a:lnRef>
        <a:fillRef idx="1">
          <a:scrgbClr r="0" g="0" b="0"/>
        </a:fillRef>
        <a:effectRef idx="2">
          <a:scrgbClr r="0" g="0" b="0"/>
        </a:effectRef>
        <a:fontRef idx="minor"/>
      </dsp:style>
    </dsp:sp>
    <dsp:sp modelId="{07FEE494-B194-FE4C-A636-26DBE748C7DB}">
      <dsp:nvSpPr>
        <dsp:cNvPr id="0" name=""/>
        <dsp:cNvSpPr/>
      </dsp:nvSpPr>
      <dsp:spPr>
        <a:xfrm>
          <a:off x="1354146" y="1096"/>
          <a:ext cx="1267672" cy="633836"/>
        </a:xfrm>
        <a:prstGeom prst="roundRect">
          <a:avLst/>
        </a:prstGeom>
        <a:gradFill rotWithShape="0">
          <a:gsLst>
            <a:gs pos="0">
              <a:schemeClr val="lt1">
                <a:hueOff val="0"/>
                <a:satOff val="0"/>
                <a:lumOff val="0"/>
                <a:alphaOff val="0"/>
                <a:shade val="51000"/>
                <a:satMod val="130000"/>
              </a:schemeClr>
            </a:gs>
            <a:gs pos="80000">
              <a:schemeClr val="lt1">
                <a:hueOff val="0"/>
                <a:satOff val="0"/>
                <a:lumOff val="0"/>
                <a:alphaOff val="0"/>
                <a:shade val="93000"/>
                <a:satMod val="130000"/>
              </a:schemeClr>
            </a:gs>
            <a:gs pos="100000">
              <a:schemeClr val="l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en-US" sz="1100" kern="1200" dirty="0"/>
            <a:t>Step 1: Identify performance gaps</a:t>
          </a:r>
        </a:p>
      </dsp:txBody>
      <dsp:txXfrm>
        <a:off x="1385087" y="32037"/>
        <a:ext cx="1205790" cy="571954"/>
      </dsp:txXfrm>
    </dsp:sp>
    <dsp:sp modelId="{252112CC-AAC7-3D42-ABC6-92BAB9F86F98}">
      <dsp:nvSpPr>
        <dsp:cNvPr id="0" name=""/>
        <dsp:cNvSpPr/>
      </dsp:nvSpPr>
      <dsp:spPr>
        <a:xfrm>
          <a:off x="2398554" y="546613"/>
          <a:ext cx="1663629" cy="977387"/>
        </a:xfrm>
        <a:prstGeom prst="roundRect">
          <a:avLst/>
        </a:prstGeom>
        <a:solidFill>
          <a:srgbClr val="205658"/>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kern="1200" dirty="0">
              <a:solidFill>
                <a:schemeClr val="bg1"/>
              </a:solidFill>
            </a:rPr>
            <a:t>Step 2: Define targets, resources &amp; inputs</a:t>
          </a:r>
        </a:p>
      </dsp:txBody>
      <dsp:txXfrm>
        <a:off x="2446266" y="594325"/>
        <a:ext cx="1568205" cy="881963"/>
      </dsp:txXfrm>
    </dsp:sp>
    <dsp:sp modelId="{75E0A49B-7EBD-7D42-ADCD-34883268F33C}">
      <dsp:nvSpPr>
        <dsp:cNvPr id="0" name=""/>
        <dsp:cNvSpPr/>
      </dsp:nvSpPr>
      <dsp:spPr>
        <a:xfrm>
          <a:off x="2596533" y="2152974"/>
          <a:ext cx="1267672" cy="633836"/>
        </a:xfrm>
        <a:prstGeom prst="roundRect">
          <a:avLst/>
        </a:prstGeom>
        <a:gradFill rotWithShape="0">
          <a:gsLst>
            <a:gs pos="0">
              <a:schemeClr val="lt1">
                <a:hueOff val="0"/>
                <a:satOff val="0"/>
                <a:lumOff val="0"/>
                <a:alphaOff val="0"/>
                <a:shade val="51000"/>
                <a:satMod val="130000"/>
              </a:schemeClr>
            </a:gs>
            <a:gs pos="80000">
              <a:schemeClr val="lt1">
                <a:hueOff val="0"/>
                <a:satOff val="0"/>
                <a:lumOff val="0"/>
                <a:alphaOff val="0"/>
                <a:shade val="93000"/>
                <a:satMod val="130000"/>
              </a:schemeClr>
            </a:gs>
            <a:gs pos="100000">
              <a:schemeClr val="l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en-US" sz="1100" kern="1200" dirty="0"/>
            <a:t>Step 3: Design &amp; plan the training</a:t>
          </a:r>
        </a:p>
      </dsp:txBody>
      <dsp:txXfrm>
        <a:off x="2627474" y="2183915"/>
        <a:ext cx="1205790" cy="571954"/>
      </dsp:txXfrm>
    </dsp:sp>
    <dsp:sp modelId="{04249880-1CDA-5542-92ED-5527F04009A6}">
      <dsp:nvSpPr>
        <dsp:cNvPr id="0" name=""/>
        <dsp:cNvSpPr/>
      </dsp:nvSpPr>
      <dsp:spPr>
        <a:xfrm>
          <a:off x="1354146" y="2870267"/>
          <a:ext cx="1267672" cy="633836"/>
        </a:xfrm>
        <a:prstGeom prst="roundRect">
          <a:avLst/>
        </a:prstGeom>
        <a:gradFill rotWithShape="0">
          <a:gsLst>
            <a:gs pos="0">
              <a:schemeClr val="lt1">
                <a:hueOff val="0"/>
                <a:satOff val="0"/>
                <a:lumOff val="0"/>
                <a:alphaOff val="0"/>
                <a:shade val="51000"/>
                <a:satMod val="130000"/>
              </a:schemeClr>
            </a:gs>
            <a:gs pos="80000">
              <a:schemeClr val="lt1">
                <a:hueOff val="0"/>
                <a:satOff val="0"/>
                <a:lumOff val="0"/>
                <a:alphaOff val="0"/>
                <a:shade val="93000"/>
                <a:satMod val="130000"/>
              </a:schemeClr>
            </a:gs>
            <a:gs pos="100000">
              <a:schemeClr val="l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en-US" sz="1100" kern="1200" dirty="0"/>
            <a:t>Step 4: Deliver the training</a:t>
          </a:r>
        </a:p>
      </dsp:txBody>
      <dsp:txXfrm>
        <a:off x="1385087" y="2901208"/>
        <a:ext cx="1205790" cy="571954"/>
      </dsp:txXfrm>
    </dsp:sp>
    <dsp:sp modelId="{E4604B0A-C4AF-5E4F-B6D9-9F5AC45E54DD}">
      <dsp:nvSpPr>
        <dsp:cNvPr id="0" name=""/>
        <dsp:cNvSpPr/>
      </dsp:nvSpPr>
      <dsp:spPr>
        <a:xfrm>
          <a:off x="111758" y="2152974"/>
          <a:ext cx="1267672" cy="633836"/>
        </a:xfrm>
        <a:prstGeom prst="roundRect">
          <a:avLst/>
        </a:prstGeom>
        <a:gradFill rotWithShape="0">
          <a:gsLst>
            <a:gs pos="0">
              <a:schemeClr val="lt1">
                <a:hueOff val="0"/>
                <a:satOff val="0"/>
                <a:lumOff val="0"/>
                <a:alphaOff val="0"/>
                <a:shade val="51000"/>
                <a:satMod val="130000"/>
              </a:schemeClr>
            </a:gs>
            <a:gs pos="80000">
              <a:schemeClr val="lt1">
                <a:hueOff val="0"/>
                <a:satOff val="0"/>
                <a:lumOff val="0"/>
                <a:alphaOff val="0"/>
                <a:shade val="93000"/>
                <a:satMod val="130000"/>
              </a:schemeClr>
            </a:gs>
            <a:gs pos="100000">
              <a:schemeClr val="l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en-US" sz="1100" kern="1200" dirty="0"/>
            <a:t>Step 5: Evaluate outcomes</a:t>
          </a:r>
        </a:p>
      </dsp:txBody>
      <dsp:txXfrm>
        <a:off x="142699" y="2183915"/>
        <a:ext cx="1205790" cy="571954"/>
      </dsp:txXfrm>
    </dsp:sp>
    <dsp:sp modelId="{78908E8D-3C6B-F34D-8F71-E6A16299E994}">
      <dsp:nvSpPr>
        <dsp:cNvPr id="0" name=""/>
        <dsp:cNvSpPr/>
      </dsp:nvSpPr>
      <dsp:spPr>
        <a:xfrm>
          <a:off x="111758" y="718389"/>
          <a:ext cx="1267672" cy="633836"/>
        </a:xfrm>
        <a:prstGeom prst="roundRect">
          <a:avLst/>
        </a:prstGeom>
        <a:gradFill rotWithShape="0">
          <a:gsLst>
            <a:gs pos="0">
              <a:schemeClr val="lt1">
                <a:hueOff val="0"/>
                <a:satOff val="0"/>
                <a:lumOff val="0"/>
                <a:alphaOff val="0"/>
                <a:shade val="51000"/>
                <a:satMod val="130000"/>
              </a:schemeClr>
            </a:gs>
            <a:gs pos="80000">
              <a:schemeClr val="lt1">
                <a:hueOff val="0"/>
                <a:satOff val="0"/>
                <a:lumOff val="0"/>
                <a:alphaOff val="0"/>
                <a:shade val="93000"/>
                <a:satMod val="130000"/>
              </a:schemeClr>
            </a:gs>
            <a:gs pos="100000">
              <a:schemeClr val="l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en-US" sz="1100" kern="1200" dirty="0"/>
            <a:t>Step 6: Monitor, improve &amp; report results</a:t>
          </a:r>
        </a:p>
      </dsp:txBody>
      <dsp:txXfrm>
        <a:off x="142699" y="749330"/>
        <a:ext cx="1205790" cy="571954"/>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A3F9C70-81AA-8842-B757-CBEE9BC36B7C}">
      <dsp:nvSpPr>
        <dsp:cNvPr id="0" name=""/>
        <dsp:cNvSpPr/>
      </dsp:nvSpPr>
      <dsp:spPr>
        <a:xfrm>
          <a:off x="171478" y="-4698"/>
          <a:ext cx="3460597" cy="3460597"/>
        </a:xfrm>
        <a:prstGeom prst="circularArrow">
          <a:avLst>
            <a:gd name="adj1" fmla="val 5274"/>
            <a:gd name="adj2" fmla="val 312630"/>
            <a:gd name="adj3" fmla="val 14332956"/>
            <a:gd name="adj4" fmla="val 17065936"/>
            <a:gd name="adj5" fmla="val 5477"/>
          </a:avLst>
        </a:prstGeom>
        <a:solidFill>
          <a:schemeClr val="dk1">
            <a:tint val="40000"/>
            <a:hueOff val="0"/>
            <a:satOff val="0"/>
            <a:lumOff val="0"/>
            <a:alphaOff val="0"/>
          </a:schemeClr>
        </a:solidFill>
        <a:ln>
          <a:noFill/>
        </a:ln>
        <a:effectLst>
          <a:outerShdw blurRad="40000" dist="23000" dir="5400000" rotWithShape="0">
            <a:srgbClr val="000000">
              <a:alpha val="35000"/>
            </a:srgbClr>
          </a:outerShdw>
        </a:effectLst>
      </dsp:spPr>
      <dsp:style>
        <a:lnRef idx="0">
          <a:scrgbClr r="0" g="0" b="0"/>
        </a:lnRef>
        <a:fillRef idx="1">
          <a:scrgbClr r="0" g="0" b="0"/>
        </a:fillRef>
        <a:effectRef idx="2">
          <a:scrgbClr r="0" g="0" b="0"/>
        </a:effectRef>
        <a:fontRef idx="minor"/>
      </dsp:style>
    </dsp:sp>
    <dsp:sp modelId="{07FEE494-B194-FE4C-A636-26DBE748C7DB}">
      <dsp:nvSpPr>
        <dsp:cNvPr id="0" name=""/>
        <dsp:cNvSpPr/>
      </dsp:nvSpPr>
      <dsp:spPr>
        <a:xfrm>
          <a:off x="1283229" y="1332"/>
          <a:ext cx="1237095" cy="618547"/>
        </a:xfrm>
        <a:prstGeom prst="roundRect">
          <a:avLst/>
        </a:prstGeom>
        <a:gradFill rotWithShape="0">
          <a:gsLst>
            <a:gs pos="0">
              <a:schemeClr val="lt1">
                <a:hueOff val="0"/>
                <a:satOff val="0"/>
                <a:lumOff val="0"/>
                <a:alphaOff val="0"/>
                <a:shade val="51000"/>
                <a:satMod val="130000"/>
              </a:schemeClr>
            </a:gs>
            <a:gs pos="80000">
              <a:schemeClr val="lt1">
                <a:hueOff val="0"/>
                <a:satOff val="0"/>
                <a:lumOff val="0"/>
                <a:alphaOff val="0"/>
                <a:shade val="93000"/>
                <a:satMod val="130000"/>
              </a:schemeClr>
            </a:gs>
            <a:gs pos="100000">
              <a:schemeClr val="l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en-US" sz="1100" kern="1200" dirty="0"/>
            <a:t>Step 1: Identify performance gaps</a:t>
          </a:r>
        </a:p>
      </dsp:txBody>
      <dsp:txXfrm>
        <a:off x="1313424" y="31527"/>
        <a:ext cx="1176705" cy="558157"/>
      </dsp:txXfrm>
    </dsp:sp>
    <dsp:sp modelId="{252112CC-AAC7-3D42-ABC6-92BAB9F86F98}">
      <dsp:nvSpPr>
        <dsp:cNvPr id="0" name=""/>
        <dsp:cNvSpPr/>
      </dsp:nvSpPr>
      <dsp:spPr>
        <a:xfrm>
          <a:off x="2499036" y="703279"/>
          <a:ext cx="1237095" cy="618547"/>
        </a:xfrm>
        <a:prstGeom prst="roundRect">
          <a:avLst/>
        </a:prstGeom>
        <a:gradFill rotWithShape="0">
          <a:gsLst>
            <a:gs pos="0">
              <a:schemeClr val="lt1">
                <a:hueOff val="0"/>
                <a:satOff val="0"/>
                <a:lumOff val="0"/>
                <a:alphaOff val="0"/>
                <a:shade val="51000"/>
                <a:satMod val="130000"/>
              </a:schemeClr>
            </a:gs>
            <a:gs pos="80000">
              <a:schemeClr val="lt1">
                <a:hueOff val="0"/>
                <a:satOff val="0"/>
                <a:lumOff val="0"/>
                <a:alphaOff val="0"/>
                <a:shade val="93000"/>
                <a:satMod val="130000"/>
              </a:schemeClr>
            </a:gs>
            <a:gs pos="100000">
              <a:schemeClr val="l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en-US" sz="1100" kern="1200" dirty="0"/>
            <a:t>Step 2: Define targets, resources &amp; inputs</a:t>
          </a:r>
        </a:p>
      </dsp:txBody>
      <dsp:txXfrm>
        <a:off x="2529231" y="733474"/>
        <a:ext cx="1176705" cy="558157"/>
      </dsp:txXfrm>
    </dsp:sp>
    <dsp:sp modelId="{75E0A49B-7EBD-7D42-ADCD-34883268F33C}">
      <dsp:nvSpPr>
        <dsp:cNvPr id="0" name=""/>
        <dsp:cNvSpPr/>
      </dsp:nvSpPr>
      <dsp:spPr>
        <a:xfrm>
          <a:off x="2281051" y="1670372"/>
          <a:ext cx="1673073" cy="1073526"/>
        </a:xfrm>
        <a:prstGeom prst="roundRect">
          <a:avLst/>
        </a:prstGeom>
        <a:solidFill>
          <a:srgbClr val="205658"/>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kern="1200" dirty="0">
              <a:solidFill>
                <a:srgbClr val="FFFFFF"/>
              </a:solidFill>
            </a:rPr>
            <a:t>Step 3: Design &amp; plan the training</a:t>
          </a:r>
        </a:p>
      </dsp:txBody>
      <dsp:txXfrm>
        <a:off x="2333456" y="1722777"/>
        <a:ext cx="1568263" cy="968716"/>
      </dsp:txXfrm>
    </dsp:sp>
    <dsp:sp modelId="{04249880-1CDA-5542-92ED-5527F04009A6}">
      <dsp:nvSpPr>
        <dsp:cNvPr id="0" name=""/>
        <dsp:cNvSpPr/>
      </dsp:nvSpPr>
      <dsp:spPr>
        <a:xfrm>
          <a:off x="1283229" y="2809119"/>
          <a:ext cx="1237095" cy="618547"/>
        </a:xfrm>
        <a:prstGeom prst="roundRect">
          <a:avLst/>
        </a:prstGeom>
        <a:gradFill rotWithShape="0">
          <a:gsLst>
            <a:gs pos="0">
              <a:schemeClr val="lt1">
                <a:hueOff val="0"/>
                <a:satOff val="0"/>
                <a:lumOff val="0"/>
                <a:alphaOff val="0"/>
                <a:shade val="51000"/>
                <a:satMod val="130000"/>
              </a:schemeClr>
            </a:gs>
            <a:gs pos="80000">
              <a:schemeClr val="lt1">
                <a:hueOff val="0"/>
                <a:satOff val="0"/>
                <a:lumOff val="0"/>
                <a:alphaOff val="0"/>
                <a:shade val="93000"/>
                <a:satMod val="130000"/>
              </a:schemeClr>
            </a:gs>
            <a:gs pos="100000">
              <a:schemeClr val="l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en-US" sz="1100" kern="1200" dirty="0"/>
            <a:t>Step 4: Deliver the training</a:t>
          </a:r>
        </a:p>
      </dsp:txBody>
      <dsp:txXfrm>
        <a:off x="1313424" y="2839314"/>
        <a:ext cx="1176705" cy="558157"/>
      </dsp:txXfrm>
    </dsp:sp>
    <dsp:sp modelId="{E4604B0A-C4AF-5E4F-B6D9-9F5AC45E54DD}">
      <dsp:nvSpPr>
        <dsp:cNvPr id="0" name=""/>
        <dsp:cNvSpPr/>
      </dsp:nvSpPr>
      <dsp:spPr>
        <a:xfrm>
          <a:off x="67428" y="1990756"/>
          <a:ext cx="1237095" cy="618547"/>
        </a:xfrm>
        <a:prstGeom prst="roundRect">
          <a:avLst/>
        </a:prstGeom>
        <a:gradFill rotWithShape="0">
          <a:gsLst>
            <a:gs pos="0">
              <a:schemeClr val="lt1">
                <a:hueOff val="0"/>
                <a:satOff val="0"/>
                <a:lumOff val="0"/>
                <a:alphaOff val="0"/>
                <a:shade val="51000"/>
                <a:satMod val="130000"/>
              </a:schemeClr>
            </a:gs>
            <a:gs pos="80000">
              <a:schemeClr val="lt1">
                <a:hueOff val="0"/>
                <a:satOff val="0"/>
                <a:lumOff val="0"/>
                <a:alphaOff val="0"/>
                <a:shade val="93000"/>
                <a:satMod val="130000"/>
              </a:schemeClr>
            </a:gs>
            <a:gs pos="100000">
              <a:schemeClr val="l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en-US" sz="1100" kern="1200" dirty="0"/>
            <a:t>Step 5: Evaluate outcomes</a:t>
          </a:r>
        </a:p>
      </dsp:txBody>
      <dsp:txXfrm>
        <a:off x="97623" y="2020951"/>
        <a:ext cx="1176705" cy="558157"/>
      </dsp:txXfrm>
    </dsp:sp>
    <dsp:sp modelId="{78908E8D-3C6B-F34D-8F71-E6A16299E994}">
      <dsp:nvSpPr>
        <dsp:cNvPr id="0" name=""/>
        <dsp:cNvSpPr/>
      </dsp:nvSpPr>
      <dsp:spPr>
        <a:xfrm>
          <a:off x="67421" y="703279"/>
          <a:ext cx="1237095" cy="618547"/>
        </a:xfrm>
        <a:prstGeom prst="roundRect">
          <a:avLst/>
        </a:prstGeom>
        <a:gradFill rotWithShape="0">
          <a:gsLst>
            <a:gs pos="0">
              <a:schemeClr val="lt1">
                <a:hueOff val="0"/>
                <a:satOff val="0"/>
                <a:lumOff val="0"/>
                <a:alphaOff val="0"/>
                <a:shade val="51000"/>
                <a:satMod val="130000"/>
              </a:schemeClr>
            </a:gs>
            <a:gs pos="80000">
              <a:schemeClr val="lt1">
                <a:hueOff val="0"/>
                <a:satOff val="0"/>
                <a:lumOff val="0"/>
                <a:alphaOff val="0"/>
                <a:shade val="93000"/>
                <a:satMod val="130000"/>
              </a:schemeClr>
            </a:gs>
            <a:gs pos="100000">
              <a:schemeClr val="l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en-US" sz="1100" kern="1200" dirty="0"/>
            <a:t>Step 6: Monitor, improve &amp; report results</a:t>
          </a:r>
        </a:p>
      </dsp:txBody>
      <dsp:txXfrm>
        <a:off x="97616" y="733474"/>
        <a:ext cx="1176705" cy="558157"/>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A3F9C70-81AA-8842-B757-CBEE9BC36B7C}">
      <dsp:nvSpPr>
        <dsp:cNvPr id="0" name=""/>
        <dsp:cNvSpPr/>
      </dsp:nvSpPr>
      <dsp:spPr>
        <a:xfrm>
          <a:off x="682104" y="-78981"/>
          <a:ext cx="3375350" cy="3375350"/>
        </a:xfrm>
        <a:prstGeom prst="circularArrow">
          <a:avLst>
            <a:gd name="adj1" fmla="val 5274"/>
            <a:gd name="adj2" fmla="val 312630"/>
            <a:gd name="adj3" fmla="val 14305828"/>
            <a:gd name="adj4" fmla="val 17081695"/>
            <a:gd name="adj5" fmla="val 5477"/>
          </a:avLst>
        </a:prstGeom>
        <a:solidFill>
          <a:schemeClr val="dk1">
            <a:tint val="40000"/>
            <a:hueOff val="0"/>
            <a:satOff val="0"/>
            <a:lumOff val="0"/>
            <a:alphaOff val="0"/>
          </a:schemeClr>
        </a:solidFill>
        <a:ln>
          <a:noFill/>
        </a:ln>
        <a:effectLst>
          <a:outerShdw blurRad="40000" dist="23000" dir="5400000" rotWithShape="0">
            <a:srgbClr val="000000">
              <a:alpha val="35000"/>
            </a:srgbClr>
          </a:outerShdw>
        </a:effectLst>
      </dsp:spPr>
      <dsp:style>
        <a:lnRef idx="0">
          <a:scrgbClr r="0" g="0" b="0"/>
        </a:lnRef>
        <a:fillRef idx="1">
          <a:scrgbClr r="0" g="0" b="0"/>
        </a:fillRef>
        <a:effectRef idx="2">
          <a:scrgbClr r="0" g="0" b="0"/>
        </a:effectRef>
        <a:fontRef idx="minor"/>
      </dsp:style>
    </dsp:sp>
    <dsp:sp modelId="{07FEE494-B194-FE4C-A636-26DBE748C7DB}">
      <dsp:nvSpPr>
        <dsp:cNvPr id="0" name=""/>
        <dsp:cNvSpPr/>
      </dsp:nvSpPr>
      <dsp:spPr>
        <a:xfrm>
          <a:off x="1756506" y="-73682"/>
          <a:ext cx="1226546" cy="613273"/>
        </a:xfrm>
        <a:prstGeom prst="roundRect">
          <a:avLst/>
        </a:prstGeom>
        <a:gradFill rotWithShape="0">
          <a:gsLst>
            <a:gs pos="0">
              <a:schemeClr val="lt1">
                <a:hueOff val="0"/>
                <a:satOff val="0"/>
                <a:lumOff val="0"/>
                <a:alphaOff val="0"/>
                <a:shade val="51000"/>
                <a:satMod val="130000"/>
              </a:schemeClr>
            </a:gs>
            <a:gs pos="80000">
              <a:schemeClr val="lt1">
                <a:hueOff val="0"/>
                <a:satOff val="0"/>
                <a:lumOff val="0"/>
                <a:alphaOff val="0"/>
                <a:shade val="93000"/>
                <a:satMod val="130000"/>
              </a:schemeClr>
            </a:gs>
            <a:gs pos="100000">
              <a:schemeClr val="l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en-US" sz="1100" kern="1200" dirty="0"/>
            <a:t>Step 1: Identify performance gaps</a:t>
          </a:r>
        </a:p>
      </dsp:txBody>
      <dsp:txXfrm>
        <a:off x="1786444" y="-43744"/>
        <a:ext cx="1166670" cy="553397"/>
      </dsp:txXfrm>
    </dsp:sp>
    <dsp:sp modelId="{252112CC-AAC7-3D42-ABC6-92BAB9F86F98}">
      <dsp:nvSpPr>
        <dsp:cNvPr id="0" name=""/>
        <dsp:cNvSpPr/>
      </dsp:nvSpPr>
      <dsp:spPr>
        <a:xfrm>
          <a:off x="2942364" y="610972"/>
          <a:ext cx="1226546" cy="613273"/>
        </a:xfrm>
        <a:prstGeom prst="roundRect">
          <a:avLst/>
        </a:prstGeom>
        <a:gradFill rotWithShape="0">
          <a:gsLst>
            <a:gs pos="0">
              <a:schemeClr val="lt1">
                <a:hueOff val="0"/>
                <a:satOff val="0"/>
                <a:lumOff val="0"/>
                <a:alphaOff val="0"/>
                <a:shade val="51000"/>
                <a:satMod val="130000"/>
              </a:schemeClr>
            </a:gs>
            <a:gs pos="80000">
              <a:schemeClr val="lt1">
                <a:hueOff val="0"/>
                <a:satOff val="0"/>
                <a:lumOff val="0"/>
                <a:alphaOff val="0"/>
                <a:shade val="93000"/>
                <a:satMod val="130000"/>
              </a:schemeClr>
            </a:gs>
            <a:gs pos="100000">
              <a:schemeClr val="l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en-US" sz="1100" kern="1200" dirty="0"/>
            <a:t>Step 2: Define targets, resources &amp; inputs</a:t>
          </a:r>
        </a:p>
      </dsp:txBody>
      <dsp:txXfrm>
        <a:off x="2972302" y="640910"/>
        <a:ext cx="1166670" cy="553397"/>
      </dsp:txXfrm>
    </dsp:sp>
    <dsp:sp modelId="{75E0A49B-7EBD-7D42-ADCD-34883268F33C}">
      <dsp:nvSpPr>
        <dsp:cNvPr id="0" name=""/>
        <dsp:cNvSpPr/>
      </dsp:nvSpPr>
      <dsp:spPr>
        <a:xfrm>
          <a:off x="2942374" y="1828805"/>
          <a:ext cx="1226546" cy="613273"/>
        </a:xfrm>
        <a:prstGeom prst="roundRect">
          <a:avLst/>
        </a:prstGeom>
        <a:gradFill rotWithShape="0">
          <a:gsLst>
            <a:gs pos="0">
              <a:schemeClr val="lt1">
                <a:hueOff val="0"/>
                <a:satOff val="0"/>
                <a:lumOff val="0"/>
                <a:alphaOff val="0"/>
                <a:shade val="51000"/>
                <a:satMod val="130000"/>
              </a:schemeClr>
            </a:gs>
            <a:gs pos="80000">
              <a:schemeClr val="lt1">
                <a:hueOff val="0"/>
                <a:satOff val="0"/>
                <a:lumOff val="0"/>
                <a:alphaOff val="0"/>
                <a:shade val="93000"/>
                <a:satMod val="130000"/>
              </a:schemeClr>
            </a:gs>
            <a:gs pos="100000">
              <a:schemeClr val="l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en-US" sz="1100" kern="1200" dirty="0"/>
            <a:t>Step 3: Design &amp; plan the training</a:t>
          </a:r>
        </a:p>
      </dsp:txBody>
      <dsp:txXfrm>
        <a:off x="2972312" y="1858743"/>
        <a:ext cx="1166670" cy="553397"/>
      </dsp:txXfrm>
    </dsp:sp>
    <dsp:sp modelId="{04249880-1CDA-5542-92ED-5527F04009A6}">
      <dsp:nvSpPr>
        <dsp:cNvPr id="0" name=""/>
        <dsp:cNvSpPr/>
      </dsp:nvSpPr>
      <dsp:spPr>
        <a:xfrm>
          <a:off x="1600201" y="2516667"/>
          <a:ext cx="1539156" cy="909815"/>
        </a:xfrm>
        <a:prstGeom prst="roundRect">
          <a:avLst/>
        </a:prstGeom>
        <a:solidFill>
          <a:srgbClr val="205658"/>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kern="1200" dirty="0">
              <a:solidFill>
                <a:srgbClr val="FFFFFF"/>
              </a:solidFill>
            </a:rPr>
            <a:t>Step 4: Deliver the training</a:t>
          </a:r>
        </a:p>
      </dsp:txBody>
      <dsp:txXfrm>
        <a:off x="1644615" y="2561081"/>
        <a:ext cx="1450328" cy="820987"/>
      </dsp:txXfrm>
    </dsp:sp>
    <dsp:sp modelId="{E4604B0A-C4AF-5E4F-B6D9-9F5AC45E54DD}">
      <dsp:nvSpPr>
        <dsp:cNvPr id="0" name=""/>
        <dsp:cNvSpPr/>
      </dsp:nvSpPr>
      <dsp:spPr>
        <a:xfrm>
          <a:off x="570639" y="1828805"/>
          <a:ext cx="1226546" cy="613273"/>
        </a:xfrm>
        <a:prstGeom prst="roundRect">
          <a:avLst/>
        </a:prstGeom>
        <a:gradFill rotWithShape="0">
          <a:gsLst>
            <a:gs pos="0">
              <a:schemeClr val="lt1">
                <a:hueOff val="0"/>
                <a:satOff val="0"/>
                <a:lumOff val="0"/>
                <a:alphaOff val="0"/>
                <a:shade val="51000"/>
                <a:satMod val="130000"/>
              </a:schemeClr>
            </a:gs>
            <a:gs pos="80000">
              <a:schemeClr val="lt1">
                <a:hueOff val="0"/>
                <a:satOff val="0"/>
                <a:lumOff val="0"/>
                <a:alphaOff val="0"/>
                <a:shade val="93000"/>
                <a:satMod val="130000"/>
              </a:schemeClr>
            </a:gs>
            <a:gs pos="100000">
              <a:schemeClr val="l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en-US" sz="1100" kern="1200" dirty="0"/>
            <a:t>Step 5: Evaluate outcomes</a:t>
          </a:r>
        </a:p>
      </dsp:txBody>
      <dsp:txXfrm>
        <a:off x="600577" y="1858743"/>
        <a:ext cx="1166670" cy="553397"/>
      </dsp:txXfrm>
    </dsp:sp>
    <dsp:sp modelId="{78908E8D-3C6B-F34D-8F71-E6A16299E994}">
      <dsp:nvSpPr>
        <dsp:cNvPr id="0" name=""/>
        <dsp:cNvSpPr/>
      </dsp:nvSpPr>
      <dsp:spPr>
        <a:xfrm>
          <a:off x="570649" y="610972"/>
          <a:ext cx="1226546" cy="613273"/>
        </a:xfrm>
        <a:prstGeom prst="roundRect">
          <a:avLst/>
        </a:prstGeom>
        <a:gradFill rotWithShape="0">
          <a:gsLst>
            <a:gs pos="0">
              <a:schemeClr val="lt1">
                <a:hueOff val="0"/>
                <a:satOff val="0"/>
                <a:lumOff val="0"/>
                <a:alphaOff val="0"/>
                <a:shade val="51000"/>
                <a:satMod val="130000"/>
              </a:schemeClr>
            </a:gs>
            <a:gs pos="80000">
              <a:schemeClr val="lt1">
                <a:hueOff val="0"/>
                <a:satOff val="0"/>
                <a:lumOff val="0"/>
                <a:alphaOff val="0"/>
                <a:shade val="93000"/>
                <a:satMod val="130000"/>
              </a:schemeClr>
            </a:gs>
            <a:gs pos="100000">
              <a:schemeClr val="l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en-US" sz="1100" kern="1200" dirty="0"/>
            <a:t>Step 6: Monitor, improve &amp; report results</a:t>
          </a:r>
        </a:p>
      </dsp:txBody>
      <dsp:txXfrm>
        <a:off x="600587" y="640910"/>
        <a:ext cx="1166670" cy="553397"/>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A3F9C70-81AA-8842-B757-CBEE9BC36B7C}">
      <dsp:nvSpPr>
        <dsp:cNvPr id="0" name=""/>
        <dsp:cNvSpPr/>
      </dsp:nvSpPr>
      <dsp:spPr>
        <a:xfrm>
          <a:off x="651549" y="-4175"/>
          <a:ext cx="2847877" cy="2847877"/>
        </a:xfrm>
        <a:prstGeom prst="circularArrow">
          <a:avLst>
            <a:gd name="adj1" fmla="val 5274"/>
            <a:gd name="adj2" fmla="val 312630"/>
            <a:gd name="adj3" fmla="val 14339816"/>
            <a:gd name="adj4" fmla="val 17061956"/>
            <a:gd name="adj5" fmla="val 5477"/>
          </a:avLst>
        </a:prstGeom>
        <a:solidFill>
          <a:schemeClr val="dk1">
            <a:tint val="40000"/>
            <a:hueOff val="0"/>
            <a:satOff val="0"/>
            <a:lumOff val="0"/>
            <a:alphaOff val="0"/>
          </a:schemeClr>
        </a:solidFill>
        <a:ln>
          <a:noFill/>
        </a:ln>
        <a:effectLst>
          <a:outerShdw blurRad="40000" dist="23000" dir="5400000" rotWithShape="0">
            <a:srgbClr val="000000">
              <a:alpha val="35000"/>
            </a:srgbClr>
          </a:outerShdw>
        </a:effectLst>
      </dsp:spPr>
      <dsp:style>
        <a:lnRef idx="0">
          <a:scrgbClr r="0" g="0" b="0"/>
        </a:lnRef>
        <a:fillRef idx="1">
          <a:scrgbClr r="0" g="0" b="0"/>
        </a:fillRef>
        <a:effectRef idx="2">
          <a:scrgbClr r="0" g="0" b="0"/>
        </a:effectRef>
        <a:fontRef idx="minor"/>
      </dsp:style>
    </dsp:sp>
    <dsp:sp modelId="{07FEE494-B194-FE4C-A636-26DBE748C7DB}">
      <dsp:nvSpPr>
        <dsp:cNvPr id="0" name=""/>
        <dsp:cNvSpPr/>
      </dsp:nvSpPr>
      <dsp:spPr>
        <a:xfrm>
          <a:off x="1568588" y="923"/>
          <a:ext cx="1013801" cy="506900"/>
        </a:xfrm>
        <a:prstGeom prst="roundRect">
          <a:avLst/>
        </a:prstGeom>
        <a:gradFill rotWithShape="0">
          <a:gsLst>
            <a:gs pos="0">
              <a:schemeClr val="lt1">
                <a:hueOff val="0"/>
                <a:satOff val="0"/>
                <a:lumOff val="0"/>
                <a:alphaOff val="0"/>
                <a:shade val="51000"/>
                <a:satMod val="130000"/>
              </a:schemeClr>
            </a:gs>
            <a:gs pos="80000">
              <a:schemeClr val="lt1">
                <a:hueOff val="0"/>
                <a:satOff val="0"/>
                <a:lumOff val="0"/>
                <a:alphaOff val="0"/>
                <a:shade val="93000"/>
                <a:satMod val="130000"/>
              </a:schemeClr>
            </a:gs>
            <a:gs pos="100000">
              <a:schemeClr val="l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34290" tIns="34290" rIns="34290" bIns="34290" numCol="1" spcCol="1270" anchor="ctr" anchorCtr="0">
          <a:noAutofit/>
        </a:bodyPr>
        <a:lstStyle/>
        <a:p>
          <a:pPr marL="0" lvl="0" indent="0" algn="ctr" defTabSz="400050">
            <a:lnSpc>
              <a:spcPct val="90000"/>
            </a:lnSpc>
            <a:spcBef>
              <a:spcPct val="0"/>
            </a:spcBef>
            <a:spcAft>
              <a:spcPct val="35000"/>
            </a:spcAft>
            <a:buNone/>
          </a:pPr>
          <a:r>
            <a:rPr lang="en-US" sz="900" kern="1200" dirty="0"/>
            <a:t>Step 1: Identify performance gaps</a:t>
          </a:r>
        </a:p>
      </dsp:txBody>
      <dsp:txXfrm>
        <a:off x="1593333" y="25668"/>
        <a:ext cx="964311" cy="457410"/>
      </dsp:txXfrm>
    </dsp:sp>
    <dsp:sp modelId="{252112CC-AAC7-3D42-ABC6-92BAB9F86F98}">
      <dsp:nvSpPr>
        <dsp:cNvPr id="0" name=""/>
        <dsp:cNvSpPr/>
      </dsp:nvSpPr>
      <dsp:spPr>
        <a:xfrm>
          <a:off x="2569129" y="578586"/>
          <a:ext cx="1013801" cy="506900"/>
        </a:xfrm>
        <a:prstGeom prst="roundRect">
          <a:avLst/>
        </a:prstGeom>
        <a:gradFill rotWithShape="0">
          <a:gsLst>
            <a:gs pos="0">
              <a:schemeClr val="lt1">
                <a:hueOff val="0"/>
                <a:satOff val="0"/>
                <a:lumOff val="0"/>
                <a:alphaOff val="0"/>
                <a:shade val="51000"/>
                <a:satMod val="130000"/>
              </a:schemeClr>
            </a:gs>
            <a:gs pos="80000">
              <a:schemeClr val="lt1">
                <a:hueOff val="0"/>
                <a:satOff val="0"/>
                <a:lumOff val="0"/>
                <a:alphaOff val="0"/>
                <a:shade val="93000"/>
                <a:satMod val="130000"/>
              </a:schemeClr>
            </a:gs>
            <a:gs pos="100000">
              <a:schemeClr val="l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34290" tIns="34290" rIns="34290" bIns="34290" numCol="1" spcCol="1270" anchor="ctr" anchorCtr="0">
          <a:noAutofit/>
        </a:bodyPr>
        <a:lstStyle/>
        <a:p>
          <a:pPr marL="0" lvl="0" indent="0" algn="ctr" defTabSz="400050">
            <a:lnSpc>
              <a:spcPct val="90000"/>
            </a:lnSpc>
            <a:spcBef>
              <a:spcPct val="0"/>
            </a:spcBef>
            <a:spcAft>
              <a:spcPct val="35000"/>
            </a:spcAft>
            <a:buNone/>
          </a:pPr>
          <a:r>
            <a:rPr lang="en-US" sz="900" kern="1200" dirty="0"/>
            <a:t>Step 2: Define targets, resources &amp; inputs</a:t>
          </a:r>
        </a:p>
      </dsp:txBody>
      <dsp:txXfrm>
        <a:off x="2593874" y="603331"/>
        <a:ext cx="964311" cy="457410"/>
      </dsp:txXfrm>
    </dsp:sp>
    <dsp:sp modelId="{75E0A49B-7EBD-7D42-ADCD-34883268F33C}">
      <dsp:nvSpPr>
        <dsp:cNvPr id="0" name=""/>
        <dsp:cNvSpPr/>
      </dsp:nvSpPr>
      <dsp:spPr>
        <a:xfrm>
          <a:off x="2569129" y="1733912"/>
          <a:ext cx="1013801" cy="506900"/>
        </a:xfrm>
        <a:prstGeom prst="roundRect">
          <a:avLst/>
        </a:prstGeom>
        <a:gradFill rotWithShape="0">
          <a:gsLst>
            <a:gs pos="0">
              <a:schemeClr val="lt1">
                <a:hueOff val="0"/>
                <a:satOff val="0"/>
                <a:lumOff val="0"/>
                <a:alphaOff val="0"/>
                <a:shade val="51000"/>
                <a:satMod val="130000"/>
              </a:schemeClr>
            </a:gs>
            <a:gs pos="80000">
              <a:schemeClr val="lt1">
                <a:hueOff val="0"/>
                <a:satOff val="0"/>
                <a:lumOff val="0"/>
                <a:alphaOff val="0"/>
                <a:shade val="93000"/>
                <a:satMod val="130000"/>
              </a:schemeClr>
            </a:gs>
            <a:gs pos="100000">
              <a:schemeClr val="l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34290" tIns="34290" rIns="34290" bIns="34290" numCol="1" spcCol="1270" anchor="ctr" anchorCtr="0">
          <a:noAutofit/>
        </a:bodyPr>
        <a:lstStyle/>
        <a:p>
          <a:pPr marL="0" lvl="0" indent="0" algn="ctr" defTabSz="400050">
            <a:lnSpc>
              <a:spcPct val="90000"/>
            </a:lnSpc>
            <a:spcBef>
              <a:spcPct val="0"/>
            </a:spcBef>
            <a:spcAft>
              <a:spcPct val="35000"/>
            </a:spcAft>
            <a:buNone/>
          </a:pPr>
          <a:r>
            <a:rPr lang="en-US" sz="900" kern="1200" dirty="0"/>
            <a:t>Step 3: Design &amp; plan the training</a:t>
          </a:r>
        </a:p>
      </dsp:txBody>
      <dsp:txXfrm>
        <a:off x="2593874" y="1758657"/>
        <a:ext cx="964311" cy="457410"/>
      </dsp:txXfrm>
    </dsp:sp>
    <dsp:sp modelId="{04249880-1CDA-5542-92ED-5527F04009A6}">
      <dsp:nvSpPr>
        <dsp:cNvPr id="0" name=""/>
        <dsp:cNvSpPr/>
      </dsp:nvSpPr>
      <dsp:spPr>
        <a:xfrm>
          <a:off x="1568588" y="2311575"/>
          <a:ext cx="1013801" cy="506900"/>
        </a:xfrm>
        <a:prstGeom prst="roundRect">
          <a:avLst/>
        </a:prstGeom>
        <a:gradFill rotWithShape="0">
          <a:gsLst>
            <a:gs pos="0">
              <a:schemeClr val="lt1">
                <a:hueOff val="0"/>
                <a:satOff val="0"/>
                <a:lumOff val="0"/>
                <a:alphaOff val="0"/>
                <a:shade val="51000"/>
                <a:satMod val="130000"/>
              </a:schemeClr>
            </a:gs>
            <a:gs pos="80000">
              <a:schemeClr val="lt1">
                <a:hueOff val="0"/>
                <a:satOff val="0"/>
                <a:lumOff val="0"/>
                <a:alphaOff val="0"/>
                <a:shade val="93000"/>
                <a:satMod val="130000"/>
              </a:schemeClr>
            </a:gs>
            <a:gs pos="100000">
              <a:schemeClr val="l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34290" tIns="34290" rIns="34290" bIns="34290" numCol="1" spcCol="1270" anchor="ctr" anchorCtr="0">
          <a:noAutofit/>
        </a:bodyPr>
        <a:lstStyle/>
        <a:p>
          <a:pPr marL="0" lvl="0" indent="0" algn="ctr" defTabSz="400050">
            <a:lnSpc>
              <a:spcPct val="90000"/>
            </a:lnSpc>
            <a:spcBef>
              <a:spcPct val="0"/>
            </a:spcBef>
            <a:spcAft>
              <a:spcPct val="35000"/>
            </a:spcAft>
            <a:buNone/>
          </a:pPr>
          <a:r>
            <a:rPr lang="en-US" sz="900" kern="1200" dirty="0"/>
            <a:t>Step 4: Deliver the training</a:t>
          </a:r>
        </a:p>
      </dsp:txBody>
      <dsp:txXfrm>
        <a:off x="1593333" y="2336320"/>
        <a:ext cx="964311" cy="457410"/>
      </dsp:txXfrm>
    </dsp:sp>
    <dsp:sp modelId="{E4604B0A-C4AF-5E4F-B6D9-9F5AC45E54DD}">
      <dsp:nvSpPr>
        <dsp:cNvPr id="0" name=""/>
        <dsp:cNvSpPr/>
      </dsp:nvSpPr>
      <dsp:spPr>
        <a:xfrm>
          <a:off x="349389" y="1624584"/>
          <a:ext cx="1451114" cy="725557"/>
        </a:xfrm>
        <a:prstGeom prst="roundRect">
          <a:avLst/>
        </a:prstGeom>
        <a:solidFill>
          <a:srgbClr val="205658"/>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kern="1200" dirty="0">
              <a:solidFill>
                <a:srgbClr val="FFFFFF"/>
              </a:solidFill>
            </a:rPr>
            <a:t>Step 5: Evaluate outcomes</a:t>
          </a:r>
        </a:p>
      </dsp:txBody>
      <dsp:txXfrm>
        <a:off x="384808" y="1660003"/>
        <a:ext cx="1380276" cy="654719"/>
      </dsp:txXfrm>
    </dsp:sp>
    <dsp:sp modelId="{78908E8D-3C6B-F34D-8F71-E6A16299E994}">
      <dsp:nvSpPr>
        <dsp:cNvPr id="0" name=""/>
        <dsp:cNvSpPr/>
      </dsp:nvSpPr>
      <dsp:spPr>
        <a:xfrm>
          <a:off x="568046" y="578586"/>
          <a:ext cx="1013801" cy="506900"/>
        </a:xfrm>
        <a:prstGeom prst="roundRect">
          <a:avLst/>
        </a:prstGeom>
        <a:gradFill rotWithShape="0">
          <a:gsLst>
            <a:gs pos="0">
              <a:schemeClr val="lt1">
                <a:hueOff val="0"/>
                <a:satOff val="0"/>
                <a:lumOff val="0"/>
                <a:alphaOff val="0"/>
                <a:shade val="51000"/>
                <a:satMod val="130000"/>
              </a:schemeClr>
            </a:gs>
            <a:gs pos="80000">
              <a:schemeClr val="lt1">
                <a:hueOff val="0"/>
                <a:satOff val="0"/>
                <a:lumOff val="0"/>
                <a:alphaOff val="0"/>
                <a:shade val="93000"/>
                <a:satMod val="130000"/>
              </a:schemeClr>
            </a:gs>
            <a:gs pos="100000">
              <a:schemeClr val="l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34290" tIns="34290" rIns="34290" bIns="34290" numCol="1" spcCol="1270" anchor="ctr" anchorCtr="0">
          <a:noAutofit/>
        </a:bodyPr>
        <a:lstStyle/>
        <a:p>
          <a:pPr marL="0" lvl="0" indent="0" algn="ctr" defTabSz="400050">
            <a:lnSpc>
              <a:spcPct val="90000"/>
            </a:lnSpc>
            <a:spcBef>
              <a:spcPct val="0"/>
            </a:spcBef>
            <a:spcAft>
              <a:spcPct val="35000"/>
            </a:spcAft>
            <a:buNone/>
          </a:pPr>
          <a:r>
            <a:rPr lang="en-US" sz="900" kern="1200" dirty="0"/>
            <a:t>Step 6: Monitor, improve &amp; report results</a:t>
          </a:r>
        </a:p>
      </dsp:txBody>
      <dsp:txXfrm>
        <a:off x="592791" y="603331"/>
        <a:ext cx="964311" cy="457410"/>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1E9DC28-3D64-164A-94B5-B06E7919E4CB}">
      <dsp:nvSpPr>
        <dsp:cNvPr id="0" name=""/>
        <dsp:cNvSpPr/>
      </dsp:nvSpPr>
      <dsp:spPr>
        <a:xfrm rot="5400000">
          <a:off x="5175094" y="-2408435"/>
          <a:ext cx="498202" cy="5315712"/>
        </a:xfrm>
        <a:prstGeom prst="round2SameRect">
          <a:avLst/>
        </a:prstGeom>
        <a:solidFill>
          <a:srgbClr val="205658">
            <a:alpha val="20000"/>
          </a:srgbClr>
        </a:solidFill>
        <a:ln w="9525" cap="flat" cmpd="sng" algn="ctr">
          <a:solidFill>
            <a:schemeClr val="accent1">
              <a:alpha val="90000"/>
              <a:tint val="4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95250" tIns="47625" rIns="95250" bIns="47625" numCol="1" spcCol="1270" anchor="ctr" anchorCtr="0">
          <a:noAutofit/>
        </a:bodyPr>
        <a:lstStyle/>
        <a:p>
          <a:pPr marL="228600" lvl="1" indent="-228600" algn="l" defTabSz="1111250">
            <a:lnSpc>
              <a:spcPct val="90000"/>
            </a:lnSpc>
            <a:spcBef>
              <a:spcPct val="0"/>
            </a:spcBef>
            <a:spcAft>
              <a:spcPct val="15000"/>
            </a:spcAft>
            <a:buChar char="•"/>
          </a:pPr>
          <a:r>
            <a:rPr lang="en-US" sz="2500" kern="1200" dirty="0"/>
            <a:t>Return on Investment (ROI)</a:t>
          </a:r>
        </a:p>
      </dsp:txBody>
      <dsp:txXfrm rot="-5400000">
        <a:off x="2766339" y="24640"/>
        <a:ext cx="5291392" cy="449562"/>
      </dsp:txXfrm>
    </dsp:sp>
    <dsp:sp modelId="{97022027-0EC9-5541-A20B-7D8E5845A205}">
      <dsp:nvSpPr>
        <dsp:cNvPr id="0" name=""/>
        <dsp:cNvSpPr/>
      </dsp:nvSpPr>
      <dsp:spPr>
        <a:xfrm>
          <a:off x="223748" y="20359"/>
          <a:ext cx="2542591" cy="458121"/>
        </a:xfrm>
        <a:prstGeom prst="roundRect">
          <a:avLst/>
        </a:prstGeom>
        <a:solidFill>
          <a:srgbClr val="205658"/>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87630" tIns="43815" rIns="87630" bIns="43815" numCol="1" spcCol="1270" anchor="ctr" anchorCtr="0">
          <a:noAutofit/>
        </a:bodyPr>
        <a:lstStyle/>
        <a:p>
          <a:pPr marL="0" lvl="0" indent="0" algn="ctr" defTabSz="1022350">
            <a:lnSpc>
              <a:spcPct val="90000"/>
            </a:lnSpc>
            <a:spcBef>
              <a:spcPct val="0"/>
            </a:spcBef>
            <a:spcAft>
              <a:spcPct val="35000"/>
            </a:spcAft>
            <a:buNone/>
          </a:pPr>
          <a:r>
            <a:rPr lang="en-US" sz="2300" kern="1200" dirty="0"/>
            <a:t>Level 5</a:t>
          </a:r>
        </a:p>
      </dsp:txBody>
      <dsp:txXfrm>
        <a:off x="246112" y="42723"/>
        <a:ext cx="2497863" cy="413393"/>
      </dsp:txXfrm>
    </dsp:sp>
    <dsp:sp modelId="{84B83402-07E7-894B-8BE8-3B1FEF313106}">
      <dsp:nvSpPr>
        <dsp:cNvPr id="0" name=""/>
        <dsp:cNvSpPr/>
      </dsp:nvSpPr>
      <dsp:spPr>
        <a:xfrm rot="5400000">
          <a:off x="5175094" y="-1879095"/>
          <a:ext cx="498202" cy="5315712"/>
        </a:xfrm>
        <a:prstGeom prst="round2SameRect">
          <a:avLst/>
        </a:prstGeom>
        <a:solidFill>
          <a:srgbClr val="205658">
            <a:alpha val="20000"/>
          </a:srgbClr>
        </a:solidFill>
        <a:ln w="9525" cap="flat" cmpd="sng" algn="ctr">
          <a:solidFill>
            <a:schemeClr val="accent1">
              <a:alpha val="90000"/>
              <a:tint val="4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95250" tIns="47625" rIns="95250" bIns="47625" numCol="1" spcCol="1270" anchor="ctr" anchorCtr="0">
          <a:noAutofit/>
        </a:bodyPr>
        <a:lstStyle/>
        <a:p>
          <a:pPr marL="228600" lvl="1" indent="-228600" algn="l" defTabSz="1111250">
            <a:lnSpc>
              <a:spcPct val="90000"/>
            </a:lnSpc>
            <a:spcBef>
              <a:spcPct val="0"/>
            </a:spcBef>
            <a:spcAft>
              <a:spcPct val="15000"/>
            </a:spcAft>
            <a:buChar char="•"/>
          </a:pPr>
          <a:r>
            <a:rPr lang="en-US" sz="2500" kern="1200" dirty="0"/>
            <a:t>Impact</a:t>
          </a:r>
        </a:p>
      </dsp:txBody>
      <dsp:txXfrm rot="-5400000">
        <a:off x="2766339" y="553980"/>
        <a:ext cx="5291392" cy="449562"/>
      </dsp:txXfrm>
    </dsp:sp>
    <dsp:sp modelId="{3EEE5871-55F3-934F-BBF0-32D6445AB0C3}">
      <dsp:nvSpPr>
        <dsp:cNvPr id="0" name=""/>
        <dsp:cNvSpPr/>
      </dsp:nvSpPr>
      <dsp:spPr>
        <a:xfrm>
          <a:off x="223748" y="549699"/>
          <a:ext cx="2542591" cy="458121"/>
        </a:xfrm>
        <a:prstGeom prst="roundRect">
          <a:avLst/>
        </a:prstGeom>
        <a:solidFill>
          <a:srgbClr val="205658"/>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87630" tIns="43815" rIns="87630" bIns="43815" numCol="1" spcCol="1270" anchor="ctr" anchorCtr="0">
          <a:noAutofit/>
        </a:bodyPr>
        <a:lstStyle/>
        <a:p>
          <a:pPr marL="0" lvl="0" indent="0" algn="ctr" defTabSz="1022350">
            <a:lnSpc>
              <a:spcPct val="90000"/>
            </a:lnSpc>
            <a:spcBef>
              <a:spcPct val="0"/>
            </a:spcBef>
            <a:spcAft>
              <a:spcPct val="35000"/>
            </a:spcAft>
            <a:buNone/>
          </a:pPr>
          <a:r>
            <a:rPr lang="en-US" sz="2300" kern="1200" dirty="0"/>
            <a:t>Level 4</a:t>
          </a:r>
        </a:p>
      </dsp:txBody>
      <dsp:txXfrm>
        <a:off x="246112" y="572063"/>
        <a:ext cx="2497863" cy="413393"/>
      </dsp:txXfrm>
    </dsp:sp>
    <dsp:sp modelId="{F091A856-0FA2-6C44-873F-4087C5B8D31E}">
      <dsp:nvSpPr>
        <dsp:cNvPr id="0" name=""/>
        <dsp:cNvSpPr/>
      </dsp:nvSpPr>
      <dsp:spPr>
        <a:xfrm rot="5400000">
          <a:off x="5175094" y="-1349756"/>
          <a:ext cx="498202" cy="5315712"/>
        </a:xfrm>
        <a:prstGeom prst="round2SameRect">
          <a:avLst/>
        </a:prstGeom>
        <a:solidFill>
          <a:srgbClr val="205658">
            <a:alpha val="20000"/>
          </a:srgbClr>
        </a:solidFill>
        <a:ln w="9525" cap="flat" cmpd="sng" algn="ctr">
          <a:solidFill>
            <a:schemeClr val="accent1">
              <a:alpha val="90000"/>
              <a:tint val="4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95250" tIns="47625" rIns="95250" bIns="47625" numCol="1" spcCol="1270" anchor="ctr" anchorCtr="0">
          <a:noAutofit/>
        </a:bodyPr>
        <a:lstStyle/>
        <a:p>
          <a:pPr marL="228600" lvl="1" indent="-228600" algn="l" defTabSz="1111250">
            <a:lnSpc>
              <a:spcPct val="90000"/>
            </a:lnSpc>
            <a:spcBef>
              <a:spcPct val="0"/>
            </a:spcBef>
            <a:spcAft>
              <a:spcPct val="15000"/>
            </a:spcAft>
            <a:buChar char="•"/>
          </a:pPr>
          <a:r>
            <a:rPr lang="en-US" sz="2500" kern="1200" dirty="0"/>
            <a:t>Application</a:t>
          </a:r>
        </a:p>
      </dsp:txBody>
      <dsp:txXfrm rot="-5400000">
        <a:off x="2766339" y="1083319"/>
        <a:ext cx="5291392" cy="449562"/>
      </dsp:txXfrm>
    </dsp:sp>
    <dsp:sp modelId="{5A7B5994-0F0B-4B4E-A177-068BB7668AB1}">
      <dsp:nvSpPr>
        <dsp:cNvPr id="0" name=""/>
        <dsp:cNvSpPr/>
      </dsp:nvSpPr>
      <dsp:spPr>
        <a:xfrm>
          <a:off x="223748" y="1079039"/>
          <a:ext cx="2542591" cy="458121"/>
        </a:xfrm>
        <a:prstGeom prst="roundRect">
          <a:avLst/>
        </a:prstGeom>
        <a:solidFill>
          <a:srgbClr val="205658"/>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87630" tIns="43815" rIns="87630" bIns="43815" numCol="1" spcCol="1270" anchor="ctr" anchorCtr="0">
          <a:noAutofit/>
        </a:bodyPr>
        <a:lstStyle/>
        <a:p>
          <a:pPr marL="0" lvl="0" indent="0" algn="ctr" defTabSz="1022350">
            <a:lnSpc>
              <a:spcPct val="90000"/>
            </a:lnSpc>
            <a:spcBef>
              <a:spcPct val="0"/>
            </a:spcBef>
            <a:spcAft>
              <a:spcPct val="35000"/>
            </a:spcAft>
            <a:buNone/>
          </a:pPr>
          <a:r>
            <a:rPr lang="en-US" sz="2300" kern="1200" dirty="0"/>
            <a:t>Level 3</a:t>
          </a:r>
        </a:p>
      </dsp:txBody>
      <dsp:txXfrm>
        <a:off x="246112" y="1101403"/>
        <a:ext cx="2497863" cy="413393"/>
      </dsp:txXfrm>
    </dsp:sp>
    <dsp:sp modelId="{E0215915-AF5F-D84C-897F-60581F3D4289}">
      <dsp:nvSpPr>
        <dsp:cNvPr id="0" name=""/>
        <dsp:cNvSpPr/>
      </dsp:nvSpPr>
      <dsp:spPr>
        <a:xfrm rot="5400000">
          <a:off x="5175094" y="-820416"/>
          <a:ext cx="498202" cy="5315712"/>
        </a:xfrm>
        <a:prstGeom prst="round2SameRect">
          <a:avLst/>
        </a:prstGeom>
        <a:solidFill>
          <a:srgbClr val="205658">
            <a:alpha val="20000"/>
          </a:srgbClr>
        </a:solidFill>
        <a:ln w="9525" cap="flat" cmpd="sng" algn="ctr">
          <a:solidFill>
            <a:schemeClr val="accent1">
              <a:alpha val="90000"/>
              <a:tint val="4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95250" tIns="47625" rIns="95250" bIns="47625" numCol="1" spcCol="1270" anchor="ctr" anchorCtr="0">
          <a:noAutofit/>
        </a:bodyPr>
        <a:lstStyle/>
        <a:p>
          <a:pPr marL="228600" lvl="1" indent="-228600" algn="l" defTabSz="1111250">
            <a:lnSpc>
              <a:spcPct val="90000"/>
            </a:lnSpc>
            <a:spcBef>
              <a:spcPct val="0"/>
            </a:spcBef>
            <a:spcAft>
              <a:spcPct val="15000"/>
            </a:spcAft>
            <a:buChar char="•"/>
          </a:pPr>
          <a:r>
            <a:rPr lang="en-US" sz="2500" kern="1200" dirty="0"/>
            <a:t>Learning</a:t>
          </a:r>
        </a:p>
      </dsp:txBody>
      <dsp:txXfrm rot="-5400000">
        <a:off x="2766339" y="1612659"/>
        <a:ext cx="5291392" cy="449562"/>
      </dsp:txXfrm>
    </dsp:sp>
    <dsp:sp modelId="{30603497-8C69-2841-8343-C9BA519EE2DC}">
      <dsp:nvSpPr>
        <dsp:cNvPr id="0" name=""/>
        <dsp:cNvSpPr/>
      </dsp:nvSpPr>
      <dsp:spPr>
        <a:xfrm>
          <a:off x="223748" y="1608378"/>
          <a:ext cx="2542591" cy="458121"/>
        </a:xfrm>
        <a:prstGeom prst="roundRect">
          <a:avLst/>
        </a:prstGeom>
        <a:solidFill>
          <a:srgbClr val="205658"/>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87630" tIns="43815" rIns="87630" bIns="43815" numCol="1" spcCol="1270" anchor="ctr" anchorCtr="0">
          <a:noAutofit/>
        </a:bodyPr>
        <a:lstStyle/>
        <a:p>
          <a:pPr marL="0" lvl="0" indent="0" algn="ctr" defTabSz="1022350">
            <a:lnSpc>
              <a:spcPct val="90000"/>
            </a:lnSpc>
            <a:spcBef>
              <a:spcPct val="0"/>
            </a:spcBef>
            <a:spcAft>
              <a:spcPct val="35000"/>
            </a:spcAft>
            <a:buNone/>
          </a:pPr>
          <a:r>
            <a:rPr lang="en-US" sz="2300" kern="1200" dirty="0"/>
            <a:t>Level 2</a:t>
          </a:r>
        </a:p>
      </dsp:txBody>
      <dsp:txXfrm>
        <a:off x="246112" y="1630742"/>
        <a:ext cx="2497863" cy="413393"/>
      </dsp:txXfrm>
    </dsp:sp>
    <dsp:sp modelId="{D2C28667-2976-A34F-ACFE-CA056C016C16}">
      <dsp:nvSpPr>
        <dsp:cNvPr id="0" name=""/>
        <dsp:cNvSpPr/>
      </dsp:nvSpPr>
      <dsp:spPr>
        <a:xfrm rot="5400000">
          <a:off x="5175094" y="-291076"/>
          <a:ext cx="498202" cy="5315712"/>
        </a:xfrm>
        <a:prstGeom prst="round2SameRect">
          <a:avLst/>
        </a:prstGeom>
        <a:solidFill>
          <a:srgbClr val="205658">
            <a:alpha val="20000"/>
          </a:srgbClr>
        </a:solidFill>
        <a:ln w="9525" cap="flat" cmpd="sng" algn="ctr">
          <a:solidFill>
            <a:schemeClr val="accent1">
              <a:alpha val="90000"/>
              <a:tint val="4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95250" tIns="47625" rIns="95250" bIns="47625" numCol="1" spcCol="1270" anchor="ctr" anchorCtr="0">
          <a:noAutofit/>
        </a:bodyPr>
        <a:lstStyle/>
        <a:p>
          <a:pPr marL="228600" lvl="1" indent="-228600" algn="l" defTabSz="1111250">
            <a:lnSpc>
              <a:spcPct val="90000"/>
            </a:lnSpc>
            <a:spcBef>
              <a:spcPct val="0"/>
            </a:spcBef>
            <a:spcAft>
              <a:spcPct val="15000"/>
            </a:spcAft>
            <a:buChar char="•"/>
          </a:pPr>
          <a:r>
            <a:rPr lang="en-US" sz="2500" kern="1200" dirty="0"/>
            <a:t>Reaction</a:t>
          </a:r>
        </a:p>
      </dsp:txBody>
      <dsp:txXfrm rot="-5400000">
        <a:off x="2766339" y="2141999"/>
        <a:ext cx="5291392" cy="449562"/>
      </dsp:txXfrm>
    </dsp:sp>
    <dsp:sp modelId="{486B857D-B491-854E-A215-FF9B5C656393}">
      <dsp:nvSpPr>
        <dsp:cNvPr id="0" name=""/>
        <dsp:cNvSpPr/>
      </dsp:nvSpPr>
      <dsp:spPr>
        <a:xfrm>
          <a:off x="223748" y="2137718"/>
          <a:ext cx="2542591" cy="458121"/>
        </a:xfrm>
        <a:prstGeom prst="roundRect">
          <a:avLst/>
        </a:prstGeom>
        <a:solidFill>
          <a:srgbClr val="205658"/>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87630" tIns="43815" rIns="87630" bIns="43815" numCol="1" spcCol="1270" anchor="ctr" anchorCtr="0">
          <a:noAutofit/>
        </a:bodyPr>
        <a:lstStyle/>
        <a:p>
          <a:pPr marL="0" lvl="0" indent="0" algn="ctr" defTabSz="1022350">
            <a:lnSpc>
              <a:spcPct val="90000"/>
            </a:lnSpc>
            <a:spcBef>
              <a:spcPct val="0"/>
            </a:spcBef>
            <a:spcAft>
              <a:spcPct val="35000"/>
            </a:spcAft>
            <a:buNone/>
          </a:pPr>
          <a:r>
            <a:rPr lang="en-US" sz="2300" kern="1200" dirty="0"/>
            <a:t>Level 1</a:t>
          </a:r>
        </a:p>
      </dsp:txBody>
      <dsp:txXfrm>
        <a:off x="246112" y="2160082"/>
        <a:ext cx="2497863" cy="413393"/>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A3F9C70-81AA-8842-B757-CBEE9BC36B7C}">
      <dsp:nvSpPr>
        <dsp:cNvPr id="0" name=""/>
        <dsp:cNvSpPr/>
      </dsp:nvSpPr>
      <dsp:spPr>
        <a:xfrm>
          <a:off x="759185" y="-3096"/>
          <a:ext cx="3145255" cy="3145255"/>
        </a:xfrm>
        <a:prstGeom prst="circularArrow">
          <a:avLst>
            <a:gd name="adj1" fmla="val 5274"/>
            <a:gd name="adj2" fmla="val 312630"/>
            <a:gd name="adj3" fmla="val 14315312"/>
            <a:gd name="adj4" fmla="val 17076182"/>
            <a:gd name="adj5" fmla="val 5477"/>
          </a:avLst>
        </a:prstGeom>
        <a:solidFill>
          <a:schemeClr val="dk1">
            <a:tint val="40000"/>
            <a:hueOff val="0"/>
            <a:satOff val="0"/>
            <a:lumOff val="0"/>
            <a:alphaOff val="0"/>
          </a:schemeClr>
        </a:solidFill>
        <a:ln>
          <a:noFill/>
        </a:ln>
        <a:effectLst>
          <a:outerShdw blurRad="40000" dist="23000" dir="5400000" rotWithShape="0">
            <a:srgbClr val="000000">
              <a:alpha val="35000"/>
            </a:srgbClr>
          </a:outerShdw>
        </a:effectLst>
      </dsp:spPr>
      <dsp:style>
        <a:lnRef idx="0">
          <a:scrgbClr r="0" g="0" b="0"/>
        </a:lnRef>
        <a:fillRef idx="1">
          <a:scrgbClr r="0" g="0" b="0"/>
        </a:fillRef>
        <a:effectRef idx="2">
          <a:scrgbClr r="0" g="0" b="0"/>
        </a:effectRef>
        <a:fontRef idx="minor"/>
      </dsp:style>
    </dsp:sp>
    <dsp:sp modelId="{07FEE494-B194-FE4C-A636-26DBE748C7DB}">
      <dsp:nvSpPr>
        <dsp:cNvPr id="0" name=""/>
        <dsp:cNvSpPr/>
      </dsp:nvSpPr>
      <dsp:spPr>
        <a:xfrm>
          <a:off x="1763588" y="2022"/>
          <a:ext cx="1136448" cy="568224"/>
        </a:xfrm>
        <a:prstGeom prst="roundRect">
          <a:avLst/>
        </a:prstGeom>
        <a:gradFill rotWithShape="0">
          <a:gsLst>
            <a:gs pos="0">
              <a:schemeClr val="lt1">
                <a:hueOff val="0"/>
                <a:satOff val="0"/>
                <a:lumOff val="0"/>
                <a:alphaOff val="0"/>
                <a:shade val="51000"/>
                <a:satMod val="130000"/>
              </a:schemeClr>
            </a:gs>
            <a:gs pos="80000">
              <a:schemeClr val="lt1">
                <a:hueOff val="0"/>
                <a:satOff val="0"/>
                <a:lumOff val="0"/>
                <a:alphaOff val="0"/>
                <a:shade val="93000"/>
                <a:satMod val="130000"/>
              </a:schemeClr>
            </a:gs>
            <a:gs pos="100000">
              <a:schemeClr val="l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38100" tIns="38100" rIns="38100" bIns="38100" numCol="1" spcCol="1270" anchor="ctr" anchorCtr="0">
          <a:noAutofit/>
        </a:bodyPr>
        <a:lstStyle/>
        <a:p>
          <a:pPr marL="0" lvl="0" indent="0" algn="ctr" defTabSz="444500">
            <a:lnSpc>
              <a:spcPct val="90000"/>
            </a:lnSpc>
            <a:spcBef>
              <a:spcPct val="0"/>
            </a:spcBef>
            <a:spcAft>
              <a:spcPct val="35000"/>
            </a:spcAft>
            <a:buNone/>
          </a:pPr>
          <a:r>
            <a:rPr lang="en-US" sz="1000" kern="1200" dirty="0"/>
            <a:t>Step 1: Identify performance gaps</a:t>
          </a:r>
        </a:p>
      </dsp:txBody>
      <dsp:txXfrm>
        <a:off x="1791326" y="29760"/>
        <a:ext cx="1080972" cy="512748"/>
      </dsp:txXfrm>
    </dsp:sp>
    <dsp:sp modelId="{252112CC-AAC7-3D42-ABC6-92BAB9F86F98}">
      <dsp:nvSpPr>
        <dsp:cNvPr id="0" name=""/>
        <dsp:cNvSpPr/>
      </dsp:nvSpPr>
      <dsp:spPr>
        <a:xfrm>
          <a:off x="2868606" y="640005"/>
          <a:ext cx="1136448" cy="568224"/>
        </a:xfrm>
        <a:prstGeom prst="roundRect">
          <a:avLst/>
        </a:prstGeom>
        <a:gradFill rotWithShape="0">
          <a:gsLst>
            <a:gs pos="0">
              <a:schemeClr val="lt1">
                <a:hueOff val="0"/>
                <a:satOff val="0"/>
                <a:lumOff val="0"/>
                <a:alphaOff val="0"/>
                <a:shade val="51000"/>
                <a:satMod val="130000"/>
              </a:schemeClr>
            </a:gs>
            <a:gs pos="80000">
              <a:schemeClr val="lt1">
                <a:hueOff val="0"/>
                <a:satOff val="0"/>
                <a:lumOff val="0"/>
                <a:alphaOff val="0"/>
                <a:shade val="93000"/>
                <a:satMod val="130000"/>
              </a:schemeClr>
            </a:gs>
            <a:gs pos="100000">
              <a:schemeClr val="l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38100" tIns="38100" rIns="38100" bIns="38100" numCol="1" spcCol="1270" anchor="ctr" anchorCtr="0">
          <a:noAutofit/>
        </a:bodyPr>
        <a:lstStyle/>
        <a:p>
          <a:pPr marL="0" lvl="0" indent="0" algn="ctr" defTabSz="444500">
            <a:lnSpc>
              <a:spcPct val="90000"/>
            </a:lnSpc>
            <a:spcBef>
              <a:spcPct val="0"/>
            </a:spcBef>
            <a:spcAft>
              <a:spcPct val="35000"/>
            </a:spcAft>
            <a:buNone/>
          </a:pPr>
          <a:r>
            <a:rPr lang="en-US" sz="1000" kern="1200" dirty="0"/>
            <a:t>Step 2: Define targets, resources &amp; inputs</a:t>
          </a:r>
        </a:p>
      </dsp:txBody>
      <dsp:txXfrm>
        <a:off x="2896344" y="667743"/>
        <a:ext cx="1080972" cy="512748"/>
      </dsp:txXfrm>
    </dsp:sp>
    <dsp:sp modelId="{75E0A49B-7EBD-7D42-ADCD-34883268F33C}">
      <dsp:nvSpPr>
        <dsp:cNvPr id="0" name=""/>
        <dsp:cNvSpPr/>
      </dsp:nvSpPr>
      <dsp:spPr>
        <a:xfrm>
          <a:off x="2868606" y="1915970"/>
          <a:ext cx="1136448" cy="568224"/>
        </a:xfrm>
        <a:prstGeom prst="roundRect">
          <a:avLst/>
        </a:prstGeom>
        <a:gradFill rotWithShape="0">
          <a:gsLst>
            <a:gs pos="0">
              <a:schemeClr val="lt1">
                <a:hueOff val="0"/>
                <a:satOff val="0"/>
                <a:lumOff val="0"/>
                <a:alphaOff val="0"/>
                <a:shade val="51000"/>
                <a:satMod val="130000"/>
              </a:schemeClr>
            </a:gs>
            <a:gs pos="80000">
              <a:schemeClr val="lt1">
                <a:hueOff val="0"/>
                <a:satOff val="0"/>
                <a:lumOff val="0"/>
                <a:alphaOff val="0"/>
                <a:shade val="93000"/>
                <a:satMod val="130000"/>
              </a:schemeClr>
            </a:gs>
            <a:gs pos="100000">
              <a:schemeClr val="l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38100" tIns="38100" rIns="38100" bIns="38100" numCol="1" spcCol="1270" anchor="ctr" anchorCtr="0">
          <a:noAutofit/>
        </a:bodyPr>
        <a:lstStyle/>
        <a:p>
          <a:pPr marL="0" lvl="0" indent="0" algn="ctr" defTabSz="444500">
            <a:lnSpc>
              <a:spcPct val="90000"/>
            </a:lnSpc>
            <a:spcBef>
              <a:spcPct val="0"/>
            </a:spcBef>
            <a:spcAft>
              <a:spcPct val="35000"/>
            </a:spcAft>
            <a:buNone/>
          </a:pPr>
          <a:r>
            <a:rPr lang="en-US" sz="1000" kern="1200" dirty="0"/>
            <a:t>Step 3: Design &amp; plan the training</a:t>
          </a:r>
        </a:p>
      </dsp:txBody>
      <dsp:txXfrm>
        <a:off x="2896344" y="1943708"/>
        <a:ext cx="1080972" cy="512748"/>
      </dsp:txXfrm>
    </dsp:sp>
    <dsp:sp modelId="{04249880-1CDA-5542-92ED-5527F04009A6}">
      <dsp:nvSpPr>
        <dsp:cNvPr id="0" name=""/>
        <dsp:cNvSpPr/>
      </dsp:nvSpPr>
      <dsp:spPr>
        <a:xfrm>
          <a:off x="1763588" y="2553953"/>
          <a:ext cx="1136448" cy="568224"/>
        </a:xfrm>
        <a:prstGeom prst="roundRect">
          <a:avLst/>
        </a:prstGeom>
        <a:gradFill rotWithShape="0">
          <a:gsLst>
            <a:gs pos="0">
              <a:schemeClr val="lt1">
                <a:hueOff val="0"/>
                <a:satOff val="0"/>
                <a:lumOff val="0"/>
                <a:alphaOff val="0"/>
                <a:shade val="51000"/>
                <a:satMod val="130000"/>
              </a:schemeClr>
            </a:gs>
            <a:gs pos="80000">
              <a:schemeClr val="lt1">
                <a:hueOff val="0"/>
                <a:satOff val="0"/>
                <a:lumOff val="0"/>
                <a:alphaOff val="0"/>
                <a:shade val="93000"/>
                <a:satMod val="130000"/>
              </a:schemeClr>
            </a:gs>
            <a:gs pos="100000">
              <a:schemeClr val="l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38100" tIns="38100" rIns="38100" bIns="38100" numCol="1" spcCol="1270" anchor="ctr" anchorCtr="0">
          <a:noAutofit/>
        </a:bodyPr>
        <a:lstStyle/>
        <a:p>
          <a:pPr marL="0" lvl="0" indent="0" algn="ctr" defTabSz="444500">
            <a:lnSpc>
              <a:spcPct val="90000"/>
            </a:lnSpc>
            <a:spcBef>
              <a:spcPct val="0"/>
            </a:spcBef>
            <a:spcAft>
              <a:spcPct val="35000"/>
            </a:spcAft>
            <a:buNone/>
          </a:pPr>
          <a:r>
            <a:rPr lang="en-US" sz="1000" kern="1200" dirty="0"/>
            <a:t>Step 4: Deliver the training</a:t>
          </a:r>
        </a:p>
      </dsp:txBody>
      <dsp:txXfrm>
        <a:off x="1791326" y="2581691"/>
        <a:ext cx="1080972" cy="512748"/>
      </dsp:txXfrm>
    </dsp:sp>
    <dsp:sp modelId="{E4604B0A-C4AF-5E4F-B6D9-9F5AC45E54DD}">
      <dsp:nvSpPr>
        <dsp:cNvPr id="0" name=""/>
        <dsp:cNvSpPr/>
      </dsp:nvSpPr>
      <dsp:spPr>
        <a:xfrm>
          <a:off x="658569" y="1915970"/>
          <a:ext cx="1136448" cy="568224"/>
        </a:xfrm>
        <a:prstGeom prst="roundRect">
          <a:avLst/>
        </a:prstGeom>
        <a:gradFill rotWithShape="0">
          <a:gsLst>
            <a:gs pos="0">
              <a:schemeClr val="lt1">
                <a:hueOff val="0"/>
                <a:satOff val="0"/>
                <a:lumOff val="0"/>
                <a:alphaOff val="0"/>
                <a:shade val="51000"/>
                <a:satMod val="130000"/>
              </a:schemeClr>
            </a:gs>
            <a:gs pos="80000">
              <a:schemeClr val="lt1">
                <a:hueOff val="0"/>
                <a:satOff val="0"/>
                <a:lumOff val="0"/>
                <a:alphaOff val="0"/>
                <a:shade val="93000"/>
                <a:satMod val="130000"/>
              </a:schemeClr>
            </a:gs>
            <a:gs pos="100000">
              <a:schemeClr val="l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38100" tIns="38100" rIns="38100" bIns="38100" numCol="1" spcCol="1270" anchor="ctr" anchorCtr="0">
          <a:noAutofit/>
        </a:bodyPr>
        <a:lstStyle/>
        <a:p>
          <a:pPr marL="0" lvl="0" indent="0" algn="ctr" defTabSz="444500">
            <a:lnSpc>
              <a:spcPct val="90000"/>
            </a:lnSpc>
            <a:spcBef>
              <a:spcPct val="0"/>
            </a:spcBef>
            <a:spcAft>
              <a:spcPct val="35000"/>
            </a:spcAft>
            <a:buNone/>
          </a:pPr>
          <a:r>
            <a:rPr lang="en-US" sz="1000" kern="1200" dirty="0"/>
            <a:t>Step 5: Evaluate outcomes</a:t>
          </a:r>
        </a:p>
      </dsp:txBody>
      <dsp:txXfrm>
        <a:off x="686307" y="1943708"/>
        <a:ext cx="1080972" cy="512748"/>
      </dsp:txXfrm>
    </dsp:sp>
    <dsp:sp modelId="{78908E8D-3C6B-F34D-8F71-E6A16299E994}">
      <dsp:nvSpPr>
        <dsp:cNvPr id="0" name=""/>
        <dsp:cNvSpPr/>
      </dsp:nvSpPr>
      <dsp:spPr>
        <a:xfrm>
          <a:off x="363958" y="632358"/>
          <a:ext cx="1630883" cy="815441"/>
        </a:xfrm>
        <a:prstGeom prst="roundRect">
          <a:avLst/>
        </a:prstGeom>
        <a:solidFill>
          <a:srgbClr val="205658"/>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kern="1200" dirty="0">
              <a:solidFill>
                <a:srgbClr val="FFFFFF"/>
              </a:solidFill>
            </a:rPr>
            <a:t>Step 6: Monitor, improve &amp; report results</a:t>
          </a:r>
        </a:p>
      </dsp:txBody>
      <dsp:txXfrm>
        <a:off x="403765" y="672165"/>
        <a:ext cx="1551269" cy="735827"/>
      </dsp:txXfrm>
    </dsp:sp>
  </dsp:spTree>
</dsp:drawing>
</file>

<file path=ppt/diagrams/layout1.xml><?xml version="1.0" encoding="utf-8"?>
<dgm:layoutDef xmlns:dgm="http://schemas.openxmlformats.org/drawingml/2006/diagram" xmlns:a="http://schemas.openxmlformats.org/drawingml/2006/main" uniqueId="urn:microsoft.com/office/officeart/2005/8/layout/cycle3">
  <dgm:title val=""/>
  <dgm:desc val=""/>
  <dgm:catLst>
    <dgm:cat type="cycle" pri="5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val="exact"/>
    </dgm:varLst>
    <dgm:choose name="Name1">
      <dgm:if name="Name2" axis="ch" ptType="node" func="cnt" op="equ" val="2">
        <dgm:alg type="composite">
          <dgm:param type="ar" val="0.9"/>
        </dgm:alg>
        <dgm:shape xmlns:r="http://schemas.openxmlformats.org/officeDocument/2006/relationships" r:blip="">
          <dgm:adjLst/>
        </dgm:shape>
        <dgm:presOf/>
        <dgm:constrLst>
          <dgm:constr type="primFontSz" for="ch" ptType="node" op="equ" val="65"/>
          <dgm:constr type="ctrX" for="ch" forName="node1" refType="w" fact="0.5"/>
          <dgm:constr type="t" for="ch" forName="node1"/>
          <dgm:constr type="w" for="ch" forName="node1" refType="w" fact="0.8"/>
          <dgm:constr type="h" for="ch" forName="node1" refType="w" refFor="ch" refForName="node1" fact="0.5"/>
          <dgm:constr type="ctrX" for="ch" forName="sibTrans" refType="w" fact="0.5"/>
          <dgm:constr type="t" for="ch" forName="sibTrans"/>
          <dgm:constr type="w" for="ch" forName="sibTrans" refType="w" fact="0.8"/>
          <dgm:constr type="h" for="ch" forName="sibTrans" refType="w" refFor="ch" refForName="node1" fact="0.5"/>
          <dgm:constr type="userA" for="ch" forName="sibTrans" refType="w" fact="1.07"/>
          <dgm:constr type="ctrX" for="ch" forName="node2" refType="w" fact="0.5"/>
          <dgm:constr type="b" for="ch" forName="node2" refType="h"/>
          <dgm:constr type="w" for="ch" forName="node2" refType="w" fact="0.8"/>
          <dgm:constr type="h" for="ch" forName="node2" refType="w" refFor="ch" refForName="node1" fact="0.5"/>
          <dgm:constr type="l" for="ch" forName="sp1"/>
          <dgm:constr type="t" for="ch" forName="sp1" refType="h" fact="0.5"/>
          <dgm:constr type="w" for="ch" forName="sp1" val="1"/>
          <dgm:constr type="h" for="ch" forName="sp1" val="1"/>
          <dgm:constr type="r" for="ch" forName="sp2" refType="w"/>
          <dgm:constr type="t" for="ch" forName="sp2" refType="h" fact="0.5"/>
          <dgm:constr type="w" for="ch" forName="sp2" val="1"/>
          <dgm:constr type="h" for="ch" forName="sp2" val="1"/>
        </dgm:constrLst>
        <dgm:ruleLst/>
      </dgm:if>
      <dgm:else name="Name3">
        <dgm:alg type="composite"/>
        <dgm:shape xmlns:r="http://schemas.openxmlformats.org/officeDocument/2006/relationships" r:blip="">
          <dgm:adjLst/>
        </dgm:shape>
        <dgm:presOf/>
        <dgm:constrLst>
          <dgm:constr type="primFontSz" for="ch" ptType="node" op="equ" val="65"/>
        </dgm:constrLst>
        <dgm:ruleLst/>
      </dgm:else>
    </dgm:choose>
    <dgm:choose name="Name4">
      <dgm:if name="Name5" axis="ch" ptType="node" func="cnt" op="equ" val="2">
        <dgm:layoutNode name="node1">
          <dgm:varLst>
            <dgm:bulletEnabled val="1"/>
          </dgm:varLst>
          <dgm:alg type="tx"/>
          <dgm:shape xmlns:r="http://schemas.openxmlformats.org/officeDocument/2006/relationships" type="roundRect" r:blip="">
            <dgm:adjLst/>
          </dgm:shape>
          <dgm:presOf axis="ch desOrSelf"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sibTrans" styleLbl="bgShp">
          <dgm:choose name="Name6">
            <dgm:if name="Name7" func="var" arg="dir" op="equ" val="norm">
              <dgm:alg type="conn">
                <dgm:param type="connRout" val="longCurve"/>
                <dgm:param type="begPts" val="midR"/>
                <dgm:param type="endPts" val="midL"/>
                <dgm:param type="dstNode" val="node1"/>
              </dgm:alg>
              <dgm:shape xmlns:r="http://schemas.openxmlformats.org/officeDocument/2006/relationships" type="conn" r:blip="" zOrderOff="-2">
                <dgm:adjLst/>
              </dgm:shape>
              <dgm:presOf axis="ch" ptType="sibTrans"/>
              <dgm:constrLst>
                <dgm:constr type="userA"/>
                <dgm:constr type="diam" refType="userA" fact="-1"/>
                <dgm:constr type="wArH" refType="userA" fact="0.05"/>
                <dgm:constr type="hArH" refType="userA" fact="0.1"/>
                <dgm:constr type="stemThick" refType="userA" fact="0.06"/>
                <dgm:constr type="begPad" refType="connDist" fact="-0.2"/>
                <dgm:constr type="endPad" refType="connDist" fact="0.05"/>
              </dgm:constrLst>
            </dgm:if>
            <dgm:else name="Name8">
              <dgm:alg type="conn">
                <dgm:param type="connRout" val="longCurve"/>
                <dgm:param type="begPts" val="midL"/>
                <dgm:param type="endPts" val="midR"/>
                <dgm:param type="dstNode" val="node1"/>
              </dgm:alg>
              <dgm:shape xmlns:r="http://schemas.openxmlformats.org/officeDocument/2006/relationships" type="conn" r:blip="" zOrderOff="-2">
                <dgm:adjLst/>
              </dgm:shape>
              <dgm:presOf axis="ch" ptType="sibTrans"/>
              <dgm:constrLst>
                <dgm:constr type="userA"/>
                <dgm:constr type="diam" refType="userA"/>
                <dgm:constr type="wArH" refType="userA" fact="0.05"/>
                <dgm:constr type="hArH" refType="userA" fact="0.1"/>
                <dgm:constr type="stemThick" refType="userA" fact="0.06"/>
                <dgm:constr type="begPad" refType="connDist" fact="-0.2"/>
                <dgm:constr type="endPad" refType="connDist" fact="0.05"/>
              </dgm:constrLst>
            </dgm:else>
          </dgm:choose>
          <dgm:ruleLst/>
        </dgm:layoutNode>
        <dgm:layoutNode name="node2">
          <dgm:varLst>
            <dgm:bulletEnabled val="1"/>
          </dgm:varLst>
          <dgm:alg type="tx"/>
          <dgm:shape xmlns:r="http://schemas.openxmlformats.org/officeDocument/2006/relationships" type="roundRect" r:blip="">
            <dgm:adjLst/>
          </dgm:shape>
          <dgm:presOf axis="ch desOrSelf"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sp1">
          <dgm:alg type="sp"/>
          <dgm:shape xmlns:r="http://schemas.openxmlformats.org/officeDocument/2006/relationships" r:blip="">
            <dgm:adjLst/>
          </dgm:shape>
          <dgm:presOf/>
          <dgm:constrLst/>
          <dgm:ruleLst/>
        </dgm:layoutNode>
        <dgm:layoutNode name="sp2">
          <dgm:alg type="sp"/>
          <dgm:shape xmlns:r="http://schemas.openxmlformats.org/officeDocument/2006/relationships" r:blip="">
            <dgm:adjLst/>
          </dgm:shape>
          <dgm:presOf/>
          <dgm:constrLst/>
          <dgm:ruleLst/>
        </dgm:layoutNode>
      </dgm:if>
      <dgm:else name="Name9">
        <dgm:layoutNode name="cycle">
          <dgm:choose name="Name10">
            <dgm:if name="Name11" func="var" arg="dir" op="equ" val="norm">
              <dgm:alg type="cycle">
                <dgm:param type="stAng" val="0"/>
                <dgm:param type="spanAng" val="360"/>
              </dgm:alg>
              <dgm:shape xmlns:r="http://schemas.openxmlformats.org/officeDocument/2006/relationships" r:blip="">
                <dgm:adjLst/>
              </dgm:shape>
              <dgm:presOf/>
              <dgm:constrLst>
                <dgm:constr type="diam" refType="w"/>
                <dgm:constr type="w" for="ch" ptType="node" refType="w"/>
                <dgm:constr type="sibSp" val="15"/>
                <dgm:constr type="userA" for="ch" ptType="sibTrans" refType="diam" op="equ" fact="-1"/>
                <dgm:constr type="wArH" for="ch" ptType="sibTrans" refType="diam" op="equ" fact="0.05"/>
                <dgm:constr type="hArH" for="ch" ptType="sibTrans" refType="diam" op="equ" fact="0.1"/>
                <dgm:constr type="stemThick" for="ch" ptType="sibTrans" refType="diam" op="equ" fact="0.065"/>
                <dgm:constr type="primFontSz" for="ch" ptType="node" op="equ"/>
              </dgm:constrLst>
            </dgm:if>
            <dgm:else name="Name12">
              <dgm:alg type="cycle">
                <dgm:param type="stAng" val="0"/>
                <dgm:param type="spanAng" val="-360"/>
              </dgm:alg>
              <dgm:shape xmlns:r="http://schemas.openxmlformats.org/officeDocument/2006/relationships" r:blip="">
                <dgm:adjLst/>
              </dgm:shape>
              <dgm:presOf/>
              <dgm:constrLst>
                <dgm:constr type="diam" refType="w"/>
                <dgm:constr type="w" for="ch" ptType="node" refType="w"/>
                <dgm:constr type="sibSp" val="15"/>
                <dgm:constr type="userA" for="ch" ptType="sibTrans" refType="diam" op="equ"/>
                <dgm:constr type="wArH" for="ch" ptType="sibTrans" refType="diam" op="equ" fact="0.05"/>
                <dgm:constr type="hArH" for="ch" ptType="sibTrans" refType="diam" op="equ" fact="0.1"/>
                <dgm:constr type="stemThick" for="ch" ptType="sibTrans" refType="diam" op="equ" fact="0.065"/>
                <dgm:constr type="primFontSz" for="ch" ptType="node" op="equ"/>
              </dgm:constrLst>
            </dgm:else>
          </dgm:choose>
          <dgm:ruleLst/>
          <dgm:forEach name="nodesFirstNodeForEach" axis="ch" ptType="node" cnt="1">
            <dgm:layoutNode name="nodeFirstNode">
              <dgm:varLst>
                <dgm:bulletEnabled val="1"/>
              </dgm:varLst>
              <dgm:alg type="tx"/>
              <dgm:shape xmlns:r="http://schemas.openxmlformats.org/officeDocument/2006/relationships" type="roundRect" r:blip="">
                <dgm:adjLst/>
              </dgm:shape>
              <dgm:presOf axis="desOrSelf" ptType="node"/>
              <dgm:constrLst>
                <dgm:constr type="h" refType="w" fact="0.5"/>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sibTransForEach" axis="followSib" ptType="sibTrans" cnt="1">
              <dgm:layoutNode name="sibTransFirstNode" styleLbl="bgShp">
                <dgm:choose name="Name13">
                  <dgm:if name="Name14" func="var" arg="dir" op="equ" val="norm">
                    <dgm:alg type="conn">
                      <dgm:param type="connRout" val="longCurve"/>
                      <dgm:param type="begPts" val="midR"/>
                      <dgm:param type="endPts" val="midL"/>
                      <dgm:param type="dstNode" val="nodeFirstNode"/>
                    </dgm:alg>
                  </dgm:if>
                  <dgm:else name="Name15">
                    <dgm:alg type="conn">
                      <dgm:param type="connRout" val="longCurve"/>
                      <dgm:param type="begPts" val="midL"/>
                      <dgm:param type="endPts" val="midR"/>
                      <dgm:param type="dstNode" val="nodeFirstNode"/>
                    </dgm:alg>
                  </dgm:else>
                </dgm:choose>
                <dgm:shape xmlns:r="http://schemas.openxmlformats.org/officeDocument/2006/relationships" type="conn" r:blip="" zOrderOff="-2">
                  <dgm:adjLst/>
                </dgm:shape>
                <dgm:presOf axis="self"/>
                <dgm:choose name="Name16">
                  <dgm:if name="Name17" axis="par ch" ptType="doc node" func="cnt" op="equ" val="3">
                    <dgm:constrLst>
                      <dgm:constr type="userA"/>
                      <dgm:constr type="diam" refType="userA" fact="1.01"/>
                      <dgm:constr type="begPad" refType="connDist" fact="-0.2"/>
                      <dgm:constr type="endPad" refType="connDist" fact="0.05"/>
                    </dgm:constrLst>
                  </dgm:if>
                  <dgm:if name="Name18" axis="par ch" ptType="doc node" func="cnt" op="equ" val="4">
                    <dgm:constrLst>
                      <dgm:constr type="userA"/>
                      <dgm:constr type="diam" refType="userA" fact="1.26"/>
                      <dgm:constr type="begPad" refType="connDist" fact="-0.2"/>
                      <dgm:constr type="endPad" refType="connDist" fact="0.05"/>
                    </dgm:constrLst>
                  </dgm:if>
                  <dgm:if name="Name19" axis="par ch" ptType="doc node" func="cnt" op="equ" val="5">
                    <dgm:constrLst>
                      <dgm:constr type="userA"/>
                      <dgm:constr type="diam" refType="userA" fact="1.04"/>
                      <dgm:constr type="begPad" refType="connDist" fact="-0.2"/>
                      <dgm:constr type="endPad" refType="connDist" fact="0.05"/>
                    </dgm:constrLst>
                  </dgm:if>
                  <dgm:if name="Name20" axis="par ch" ptType="doc node" func="cnt" op="equ" val="6">
                    <dgm:constrLst>
                      <dgm:constr type="userA"/>
                      <dgm:constr type="diam" refType="userA" fact="1.1"/>
                      <dgm:constr type="begPad" refType="connDist" fact="-0.2"/>
                      <dgm:constr type="endPad" refType="connDist" fact="0.05"/>
                    </dgm:constrLst>
                  </dgm:if>
                  <dgm:else name="Name21">
                    <dgm:constrLst>
                      <dgm:constr type="userA"/>
                      <dgm:constr type="diam" refType="userA" fact="1.04"/>
                      <dgm:constr type="begPad" refType="connDist" fact="-0.2"/>
                      <dgm:constr type="endPad" refType="connDist" fact="0.05"/>
                    </dgm:constrLst>
                  </dgm:else>
                </dgm:choose>
                <dgm:ruleLst/>
              </dgm:layoutNode>
            </dgm:forEach>
          </dgm:forEach>
          <dgm:forEach name="followingNodesForEach" axis="ch" ptType="node" st="2">
            <dgm:layoutNode name="nodeFollowingNodes">
              <dgm:varLst>
                <dgm:bulletEnabled val="1"/>
              </dgm:varLst>
              <dgm:alg type="tx"/>
              <dgm:shape xmlns:r="http://schemas.openxmlformats.org/officeDocument/2006/relationships" type="roundRect" r:blip="">
                <dgm:adjLst/>
              </dgm:shape>
              <dgm:presOf axis="desOrSelf" ptType="node"/>
              <dgm:constrLst>
                <dgm:constr type="h" refType="w" fact="0.5"/>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dgm:layoutNode>
      </dgm:else>
    </dgm:choose>
  </dgm:layoutNode>
</dgm:layoutDef>
</file>

<file path=ppt/diagrams/layout2.xml><?xml version="1.0" encoding="utf-8"?>
<dgm:layoutDef xmlns:dgm="http://schemas.openxmlformats.org/drawingml/2006/diagram" xmlns:a="http://schemas.openxmlformats.org/drawingml/2006/main" uniqueId="urn:microsoft.com/office/officeart/2005/8/layout/cycle3">
  <dgm:title val=""/>
  <dgm:desc val=""/>
  <dgm:catLst>
    <dgm:cat type="cycle" pri="5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val="exact"/>
    </dgm:varLst>
    <dgm:choose name="Name1">
      <dgm:if name="Name2" axis="ch" ptType="node" func="cnt" op="equ" val="2">
        <dgm:alg type="composite">
          <dgm:param type="ar" val="0.9"/>
        </dgm:alg>
        <dgm:shape xmlns:r="http://schemas.openxmlformats.org/officeDocument/2006/relationships" r:blip="">
          <dgm:adjLst/>
        </dgm:shape>
        <dgm:presOf/>
        <dgm:constrLst>
          <dgm:constr type="primFontSz" for="ch" ptType="node" op="equ" val="65"/>
          <dgm:constr type="ctrX" for="ch" forName="node1" refType="w" fact="0.5"/>
          <dgm:constr type="t" for="ch" forName="node1"/>
          <dgm:constr type="w" for="ch" forName="node1" refType="w" fact="0.8"/>
          <dgm:constr type="h" for="ch" forName="node1" refType="w" refFor="ch" refForName="node1" fact="0.5"/>
          <dgm:constr type="ctrX" for="ch" forName="sibTrans" refType="w" fact="0.5"/>
          <dgm:constr type="t" for="ch" forName="sibTrans"/>
          <dgm:constr type="w" for="ch" forName="sibTrans" refType="w" fact="0.8"/>
          <dgm:constr type="h" for="ch" forName="sibTrans" refType="w" refFor="ch" refForName="node1" fact="0.5"/>
          <dgm:constr type="userA" for="ch" forName="sibTrans" refType="w" fact="1.07"/>
          <dgm:constr type="ctrX" for="ch" forName="node2" refType="w" fact="0.5"/>
          <dgm:constr type="b" for="ch" forName="node2" refType="h"/>
          <dgm:constr type="w" for="ch" forName="node2" refType="w" fact="0.8"/>
          <dgm:constr type="h" for="ch" forName="node2" refType="w" refFor="ch" refForName="node1" fact="0.5"/>
          <dgm:constr type="l" for="ch" forName="sp1"/>
          <dgm:constr type="t" for="ch" forName="sp1" refType="h" fact="0.5"/>
          <dgm:constr type="w" for="ch" forName="sp1" val="1"/>
          <dgm:constr type="h" for="ch" forName="sp1" val="1"/>
          <dgm:constr type="r" for="ch" forName="sp2" refType="w"/>
          <dgm:constr type="t" for="ch" forName="sp2" refType="h" fact="0.5"/>
          <dgm:constr type="w" for="ch" forName="sp2" val="1"/>
          <dgm:constr type="h" for="ch" forName="sp2" val="1"/>
        </dgm:constrLst>
        <dgm:ruleLst/>
      </dgm:if>
      <dgm:else name="Name3">
        <dgm:alg type="composite"/>
        <dgm:shape xmlns:r="http://schemas.openxmlformats.org/officeDocument/2006/relationships" r:blip="">
          <dgm:adjLst/>
        </dgm:shape>
        <dgm:presOf/>
        <dgm:constrLst>
          <dgm:constr type="primFontSz" for="ch" ptType="node" op="equ" val="65"/>
        </dgm:constrLst>
        <dgm:ruleLst/>
      </dgm:else>
    </dgm:choose>
    <dgm:choose name="Name4">
      <dgm:if name="Name5" axis="ch" ptType="node" func="cnt" op="equ" val="2">
        <dgm:layoutNode name="node1">
          <dgm:varLst>
            <dgm:bulletEnabled val="1"/>
          </dgm:varLst>
          <dgm:alg type="tx"/>
          <dgm:shape xmlns:r="http://schemas.openxmlformats.org/officeDocument/2006/relationships" type="roundRect" r:blip="">
            <dgm:adjLst/>
          </dgm:shape>
          <dgm:presOf axis="ch desOrSelf"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sibTrans" styleLbl="bgShp">
          <dgm:choose name="Name6">
            <dgm:if name="Name7" func="var" arg="dir" op="equ" val="norm">
              <dgm:alg type="conn">
                <dgm:param type="connRout" val="longCurve"/>
                <dgm:param type="begPts" val="midR"/>
                <dgm:param type="endPts" val="midL"/>
                <dgm:param type="dstNode" val="node1"/>
              </dgm:alg>
              <dgm:shape xmlns:r="http://schemas.openxmlformats.org/officeDocument/2006/relationships" type="conn" r:blip="" zOrderOff="-2">
                <dgm:adjLst/>
              </dgm:shape>
              <dgm:presOf axis="ch" ptType="sibTrans"/>
              <dgm:constrLst>
                <dgm:constr type="userA"/>
                <dgm:constr type="diam" refType="userA" fact="-1"/>
                <dgm:constr type="wArH" refType="userA" fact="0.05"/>
                <dgm:constr type="hArH" refType="userA" fact="0.1"/>
                <dgm:constr type="stemThick" refType="userA" fact="0.06"/>
                <dgm:constr type="begPad" refType="connDist" fact="-0.2"/>
                <dgm:constr type="endPad" refType="connDist" fact="0.05"/>
              </dgm:constrLst>
            </dgm:if>
            <dgm:else name="Name8">
              <dgm:alg type="conn">
                <dgm:param type="connRout" val="longCurve"/>
                <dgm:param type="begPts" val="midL"/>
                <dgm:param type="endPts" val="midR"/>
                <dgm:param type="dstNode" val="node1"/>
              </dgm:alg>
              <dgm:shape xmlns:r="http://schemas.openxmlformats.org/officeDocument/2006/relationships" type="conn" r:blip="" zOrderOff="-2">
                <dgm:adjLst/>
              </dgm:shape>
              <dgm:presOf axis="ch" ptType="sibTrans"/>
              <dgm:constrLst>
                <dgm:constr type="userA"/>
                <dgm:constr type="diam" refType="userA"/>
                <dgm:constr type="wArH" refType="userA" fact="0.05"/>
                <dgm:constr type="hArH" refType="userA" fact="0.1"/>
                <dgm:constr type="stemThick" refType="userA" fact="0.06"/>
                <dgm:constr type="begPad" refType="connDist" fact="-0.2"/>
                <dgm:constr type="endPad" refType="connDist" fact="0.05"/>
              </dgm:constrLst>
            </dgm:else>
          </dgm:choose>
          <dgm:ruleLst/>
        </dgm:layoutNode>
        <dgm:layoutNode name="node2">
          <dgm:varLst>
            <dgm:bulletEnabled val="1"/>
          </dgm:varLst>
          <dgm:alg type="tx"/>
          <dgm:shape xmlns:r="http://schemas.openxmlformats.org/officeDocument/2006/relationships" type="roundRect" r:blip="">
            <dgm:adjLst/>
          </dgm:shape>
          <dgm:presOf axis="ch desOrSelf"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sp1">
          <dgm:alg type="sp"/>
          <dgm:shape xmlns:r="http://schemas.openxmlformats.org/officeDocument/2006/relationships" r:blip="">
            <dgm:adjLst/>
          </dgm:shape>
          <dgm:presOf/>
          <dgm:constrLst/>
          <dgm:ruleLst/>
        </dgm:layoutNode>
        <dgm:layoutNode name="sp2">
          <dgm:alg type="sp"/>
          <dgm:shape xmlns:r="http://schemas.openxmlformats.org/officeDocument/2006/relationships" r:blip="">
            <dgm:adjLst/>
          </dgm:shape>
          <dgm:presOf/>
          <dgm:constrLst/>
          <dgm:ruleLst/>
        </dgm:layoutNode>
      </dgm:if>
      <dgm:else name="Name9">
        <dgm:layoutNode name="cycle">
          <dgm:choose name="Name10">
            <dgm:if name="Name11" func="var" arg="dir" op="equ" val="norm">
              <dgm:alg type="cycle">
                <dgm:param type="stAng" val="0"/>
                <dgm:param type="spanAng" val="360"/>
              </dgm:alg>
              <dgm:shape xmlns:r="http://schemas.openxmlformats.org/officeDocument/2006/relationships" r:blip="">
                <dgm:adjLst/>
              </dgm:shape>
              <dgm:presOf/>
              <dgm:constrLst>
                <dgm:constr type="diam" refType="w"/>
                <dgm:constr type="w" for="ch" ptType="node" refType="w"/>
                <dgm:constr type="sibSp" val="15"/>
                <dgm:constr type="userA" for="ch" ptType="sibTrans" refType="diam" op="equ" fact="-1"/>
                <dgm:constr type="wArH" for="ch" ptType="sibTrans" refType="diam" op="equ" fact="0.05"/>
                <dgm:constr type="hArH" for="ch" ptType="sibTrans" refType="diam" op="equ" fact="0.1"/>
                <dgm:constr type="stemThick" for="ch" ptType="sibTrans" refType="diam" op="equ" fact="0.065"/>
                <dgm:constr type="primFontSz" for="ch" ptType="node" op="equ"/>
              </dgm:constrLst>
            </dgm:if>
            <dgm:else name="Name12">
              <dgm:alg type="cycle">
                <dgm:param type="stAng" val="0"/>
                <dgm:param type="spanAng" val="-360"/>
              </dgm:alg>
              <dgm:shape xmlns:r="http://schemas.openxmlformats.org/officeDocument/2006/relationships" r:blip="">
                <dgm:adjLst/>
              </dgm:shape>
              <dgm:presOf/>
              <dgm:constrLst>
                <dgm:constr type="diam" refType="w"/>
                <dgm:constr type="w" for="ch" ptType="node" refType="w"/>
                <dgm:constr type="sibSp" val="15"/>
                <dgm:constr type="userA" for="ch" ptType="sibTrans" refType="diam" op="equ"/>
                <dgm:constr type="wArH" for="ch" ptType="sibTrans" refType="diam" op="equ" fact="0.05"/>
                <dgm:constr type="hArH" for="ch" ptType="sibTrans" refType="diam" op="equ" fact="0.1"/>
                <dgm:constr type="stemThick" for="ch" ptType="sibTrans" refType="diam" op="equ" fact="0.065"/>
                <dgm:constr type="primFontSz" for="ch" ptType="node" op="equ"/>
              </dgm:constrLst>
            </dgm:else>
          </dgm:choose>
          <dgm:ruleLst/>
          <dgm:forEach name="nodesFirstNodeForEach" axis="ch" ptType="node" cnt="1">
            <dgm:layoutNode name="nodeFirstNode">
              <dgm:varLst>
                <dgm:bulletEnabled val="1"/>
              </dgm:varLst>
              <dgm:alg type="tx"/>
              <dgm:shape xmlns:r="http://schemas.openxmlformats.org/officeDocument/2006/relationships" type="roundRect" r:blip="">
                <dgm:adjLst/>
              </dgm:shape>
              <dgm:presOf axis="desOrSelf" ptType="node"/>
              <dgm:constrLst>
                <dgm:constr type="h" refType="w" fact="0.5"/>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sibTransForEach" axis="followSib" ptType="sibTrans" cnt="1">
              <dgm:layoutNode name="sibTransFirstNode" styleLbl="bgShp">
                <dgm:choose name="Name13">
                  <dgm:if name="Name14" func="var" arg="dir" op="equ" val="norm">
                    <dgm:alg type="conn">
                      <dgm:param type="connRout" val="longCurve"/>
                      <dgm:param type="begPts" val="midR"/>
                      <dgm:param type="endPts" val="midL"/>
                      <dgm:param type="dstNode" val="nodeFirstNode"/>
                    </dgm:alg>
                  </dgm:if>
                  <dgm:else name="Name15">
                    <dgm:alg type="conn">
                      <dgm:param type="connRout" val="longCurve"/>
                      <dgm:param type="begPts" val="midL"/>
                      <dgm:param type="endPts" val="midR"/>
                      <dgm:param type="dstNode" val="nodeFirstNode"/>
                    </dgm:alg>
                  </dgm:else>
                </dgm:choose>
                <dgm:shape xmlns:r="http://schemas.openxmlformats.org/officeDocument/2006/relationships" type="conn" r:blip="" zOrderOff="-2">
                  <dgm:adjLst/>
                </dgm:shape>
                <dgm:presOf axis="self"/>
                <dgm:choose name="Name16">
                  <dgm:if name="Name17" axis="par ch" ptType="doc node" func="cnt" op="equ" val="3">
                    <dgm:constrLst>
                      <dgm:constr type="userA"/>
                      <dgm:constr type="diam" refType="userA" fact="1.01"/>
                      <dgm:constr type="begPad" refType="connDist" fact="-0.2"/>
                      <dgm:constr type="endPad" refType="connDist" fact="0.05"/>
                    </dgm:constrLst>
                  </dgm:if>
                  <dgm:if name="Name18" axis="par ch" ptType="doc node" func="cnt" op="equ" val="4">
                    <dgm:constrLst>
                      <dgm:constr type="userA"/>
                      <dgm:constr type="diam" refType="userA" fact="1.26"/>
                      <dgm:constr type="begPad" refType="connDist" fact="-0.2"/>
                      <dgm:constr type="endPad" refType="connDist" fact="0.05"/>
                    </dgm:constrLst>
                  </dgm:if>
                  <dgm:if name="Name19" axis="par ch" ptType="doc node" func="cnt" op="equ" val="5">
                    <dgm:constrLst>
                      <dgm:constr type="userA"/>
                      <dgm:constr type="diam" refType="userA" fact="1.04"/>
                      <dgm:constr type="begPad" refType="connDist" fact="-0.2"/>
                      <dgm:constr type="endPad" refType="connDist" fact="0.05"/>
                    </dgm:constrLst>
                  </dgm:if>
                  <dgm:if name="Name20" axis="par ch" ptType="doc node" func="cnt" op="equ" val="6">
                    <dgm:constrLst>
                      <dgm:constr type="userA"/>
                      <dgm:constr type="diam" refType="userA" fact="1.1"/>
                      <dgm:constr type="begPad" refType="connDist" fact="-0.2"/>
                      <dgm:constr type="endPad" refType="connDist" fact="0.05"/>
                    </dgm:constrLst>
                  </dgm:if>
                  <dgm:else name="Name21">
                    <dgm:constrLst>
                      <dgm:constr type="userA"/>
                      <dgm:constr type="diam" refType="userA" fact="1.04"/>
                      <dgm:constr type="begPad" refType="connDist" fact="-0.2"/>
                      <dgm:constr type="endPad" refType="connDist" fact="0.05"/>
                    </dgm:constrLst>
                  </dgm:else>
                </dgm:choose>
                <dgm:ruleLst/>
              </dgm:layoutNode>
            </dgm:forEach>
          </dgm:forEach>
          <dgm:forEach name="followingNodesForEach" axis="ch" ptType="node" st="2">
            <dgm:layoutNode name="nodeFollowingNodes">
              <dgm:varLst>
                <dgm:bulletEnabled val="1"/>
              </dgm:varLst>
              <dgm:alg type="tx"/>
              <dgm:shape xmlns:r="http://schemas.openxmlformats.org/officeDocument/2006/relationships" type="roundRect" r:blip="">
                <dgm:adjLst/>
              </dgm:shape>
              <dgm:presOf axis="desOrSelf" ptType="node"/>
              <dgm:constrLst>
                <dgm:constr type="h" refType="w" fact="0.5"/>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dgm:layoutNode>
      </dgm:else>
    </dgm:choose>
  </dgm:layoutNode>
</dgm:layoutDef>
</file>

<file path=ppt/diagrams/layout3.xml><?xml version="1.0" encoding="utf-8"?>
<dgm:layoutDef xmlns:dgm="http://schemas.openxmlformats.org/drawingml/2006/diagram" xmlns:a="http://schemas.openxmlformats.org/drawingml/2006/main" uniqueId="urn:microsoft.com/office/officeart/2005/8/layout/cycle3">
  <dgm:title val=""/>
  <dgm:desc val=""/>
  <dgm:catLst>
    <dgm:cat type="cycle" pri="5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val="exact"/>
    </dgm:varLst>
    <dgm:choose name="Name1">
      <dgm:if name="Name2" axis="ch" ptType="node" func="cnt" op="equ" val="2">
        <dgm:alg type="composite">
          <dgm:param type="ar" val="0.9"/>
        </dgm:alg>
        <dgm:shape xmlns:r="http://schemas.openxmlformats.org/officeDocument/2006/relationships" r:blip="">
          <dgm:adjLst/>
        </dgm:shape>
        <dgm:presOf/>
        <dgm:constrLst>
          <dgm:constr type="primFontSz" for="ch" ptType="node" op="equ" val="65"/>
          <dgm:constr type="ctrX" for="ch" forName="node1" refType="w" fact="0.5"/>
          <dgm:constr type="t" for="ch" forName="node1"/>
          <dgm:constr type="w" for="ch" forName="node1" refType="w" fact="0.8"/>
          <dgm:constr type="h" for="ch" forName="node1" refType="w" refFor="ch" refForName="node1" fact="0.5"/>
          <dgm:constr type="ctrX" for="ch" forName="sibTrans" refType="w" fact="0.5"/>
          <dgm:constr type="t" for="ch" forName="sibTrans"/>
          <dgm:constr type="w" for="ch" forName="sibTrans" refType="w" fact="0.8"/>
          <dgm:constr type="h" for="ch" forName="sibTrans" refType="w" refFor="ch" refForName="node1" fact="0.5"/>
          <dgm:constr type="userA" for="ch" forName="sibTrans" refType="w" fact="1.07"/>
          <dgm:constr type="ctrX" for="ch" forName="node2" refType="w" fact="0.5"/>
          <dgm:constr type="b" for="ch" forName="node2" refType="h"/>
          <dgm:constr type="w" for="ch" forName="node2" refType="w" fact="0.8"/>
          <dgm:constr type="h" for="ch" forName="node2" refType="w" refFor="ch" refForName="node1" fact="0.5"/>
          <dgm:constr type="l" for="ch" forName="sp1"/>
          <dgm:constr type="t" for="ch" forName="sp1" refType="h" fact="0.5"/>
          <dgm:constr type="w" for="ch" forName="sp1" val="1"/>
          <dgm:constr type="h" for="ch" forName="sp1" val="1"/>
          <dgm:constr type="r" for="ch" forName="sp2" refType="w"/>
          <dgm:constr type="t" for="ch" forName="sp2" refType="h" fact="0.5"/>
          <dgm:constr type="w" for="ch" forName="sp2" val="1"/>
          <dgm:constr type="h" for="ch" forName="sp2" val="1"/>
        </dgm:constrLst>
        <dgm:ruleLst/>
      </dgm:if>
      <dgm:else name="Name3">
        <dgm:alg type="composite"/>
        <dgm:shape xmlns:r="http://schemas.openxmlformats.org/officeDocument/2006/relationships" r:blip="">
          <dgm:adjLst/>
        </dgm:shape>
        <dgm:presOf/>
        <dgm:constrLst>
          <dgm:constr type="primFontSz" for="ch" ptType="node" op="equ" val="65"/>
        </dgm:constrLst>
        <dgm:ruleLst/>
      </dgm:else>
    </dgm:choose>
    <dgm:choose name="Name4">
      <dgm:if name="Name5" axis="ch" ptType="node" func="cnt" op="equ" val="2">
        <dgm:layoutNode name="node1">
          <dgm:varLst>
            <dgm:bulletEnabled val="1"/>
          </dgm:varLst>
          <dgm:alg type="tx"/>
          <dgm:shape xmlns:r="http://schemas.openxmlformats.org/officeDocument/2006/relationships" type="roundRect" r:blip="">
            <dgm:adjLst/>
          </dgm:shape>
          <dgm:presOf axis="ch desOrSelf"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sibTrans" styleLbl="bgShp">
          <dgm:choose name="Name6">
            <dgm:if name="Name7" func="var" arg="dir" op="equ" val="norm">
              <dgm:alg type="conn">
                <dgm:param type="connRout" val="longCurve"/>
                <dgm:param type="begPts" val="midR"/>
                <dgm:param type="endPts" val="midL"/>
                <dgm:param type="dstNode" val="node1"/>
              </dgm:alg>
              <dgm:shape xmlns:r="http://schemas.openxmlformats.org/officeDocument/2006/relationships" type="conn" r:blip="" zOrderOff="-2">
                <dgm:adjLst/>
              </dgm:shape>
              <dgm:presOf axis="ch" ptType="sibTrans"/>
              <dgm:constrLst>
                <dgm:constr type="userA"/>
                <dgm:constr type="diam" refType="userA" fact="-1"/>
                <dgm:constr type="wArH" refType="userA" fact="0.05"/>
                <dgm:constr type="hArH" refType="userA" fact="0.1"/>
                <dgm:constr type="stemThick" refType="userA" fact="0.06"/>
                <dgm:constr type="begPad" refType="connDist" fact="-0.2"/>
                <dgm:constr type="endPad" refType="connDist" fact="0.05"/>
              </dgm:constrLst>
            </dgm:if>
            <dgm:else name="Name8">
              <dgm:alg type="conn">
                <dgm:param type="connRout" val="longCurve"/>
                <dgm:param type="begPts" val="midL"/>
                <dgm:param type="endPts" val="midR"/>
                <dgm:param type="dstNode" val="node1"/>
              </dgm:alg>
              <dgm:shape xmlns:r="http://schemas.openxmlformats.org/officeDocument/2006/relationships" type="conn" r:blip="" zOrderOff="-2">
                <dgm:adjLst/>
              </dgm:shape>
              <dgm:presOf axis="ch" ptType="sibTrans"/>
              <dgm:constrLst>
                <dgm:constr type="userA"/>
                <dgm:constr type="diam" refType="userA"/>
                <dgm:constr type="wArH" refType="userA" fact="0.05"/>
                <dgm:constr type="hArH" refType="userA" fact="0.1"/>
                <dgm:constr type="stemThick" refType="userA" fact="0.06"/>
                <dgm:constr type="begPad" refType="connDist" fact="-0.2"/>
                <dgm:constr type="endPad" refType="connDist" fact="0.05"/>
              </dgm:constrLst>
            </dgm:else>
          </dgm:choose>
          <dgm:ruleLst/>
        </dgm:layoutNode>
        <dgm:layoutNode name="node2">
          <dgm:varLst>
            <dgm:bulletEnabled val="1"/>
          </dgm:varLst>
          <dgm:alg type="tx"/>
          <dgm:shape xmlns:r="http://schemas.openxmlformats.org/officeDocument/2006/relationships" type="roundRect" r:blip="">
            <dgm:adjLst/>
          </dgm:shape>
          <dgm:presOf axis="ch desOrSelf"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sp1">
          <dgm:alg type="sp"/>
          <dgm:shape xmlns:r="http://schemas.openxmlformats.org/officeDocument/2006/relationships" r:blip="">
            <dgm:adjLst/>
          </dgm:shape>
          <dgm:presOf/>
          <dgm:constrLst/>
          <dgm:ruleLst/>
        </dgm:layoutNode>
        <dgm:layoutNode name="sp2">
          <dgm:alg type="sp"/>
          <dgm:shape xmlns:r="http://schemas.openxmlformats.org/officeDocument/2006/relationships" r:blip="">
            <dgm:adjLst/>
          </dgm:shape>
          <dgm:presOf/>
          <dgm:constrLst/>
          <dgm:ruleLst/>
        </dgm:layoutNode>
      </dgm:if>
      <dgm:else name="Name9">
        <dgm:layoutNode name="cycle">
          <dgm:choose name="Name10">
            <dgm:if name="Name11" func="var" arg="dir" op="equ" val="norm">
              <dgm:alg type="cycle">
                <dgm:param type="stAng" val="0"/>
                <dgm:param type="spanAng" val="360"/>
              </dgm:alg>
              <dgm:shape xmlns:r="http://schemas.openxmlformats.org/officeDocument/2006/relationships" r:blip="">
                <dgm:adjLst/>
              </dgm:shape>
              <dgm:presOf/>
              <dgm:constrLst>
                <dgm:constr type="diam" refType="w"/>
                <dgm:constr type="w" for="ch" ptType="node" refType="w"/>
                <dgm:constr type="sibSp" val="15"/>
                <dgm:constr type="userA" for="ch" ptType="sibTrans" refType="diam" op="equ" fact="-1"/>
                <dgm:constr type="wArH" for="ch" ptType="sibTrans" refType="diam" op="equ" fact="0.05"/>
                <dgm:constr type="hArH" for="ch" ptType="sibTrans" refType="diam" op="equ" fact="0.1"/>
                <dgm:constr type="stemThick" for="ch" ptType="sibTrans" refType="diam" op="equ" fact="0.065"/>
                <dgm:constr type="primFontSz" for="ch" ptType="node" op="equ"/>
              </dgm:constrLst>
            </dgm:if>
            <dgm:else name="Name12">
              <dgm:alg type="cycle">
                <dgm:param type="stAng" val="0"/>
                <dgm:param type="spanAng" val="-360"/>
              </dgm:alg>
              <dgm:shape xmlns:r="http://schemas.openxmlformats.org/officeDocument/2006/relationships" r:blip="">
                <dgm:adjLst/>
              </dgm:shape>
              <dgm:presOf/>
              <dgm:constrLst>
                <dgm:constr type="diam" refType="w"/>
                <dgm:constr type="w" for="ch" ptType="node" refType="w"/>
                <dgm:constr type="sibSp" val="15"/>
                <dgm:constr type="userA" for="ch" ptType="sibTrans" refType="diam" op="equ"/>
                <dgm:constr type="wArH" for="ch" ptType="sibTrans" refType="diam" op="equ" fact="0.05"/>
                <dgm:constr type="hArH" for="ch" ptType="sibTrans" refType="diam" op="equ" fact="0.1"/>
                <dgm:constr type="stemThick" for="ch" ptType="sibTrans" refType="diam" op="equ" fact="0.065"/>
                <dgm:constr type="primFontSz" for="ch" ptType="node" op="equ"/>
              </dgm:constrLst>
            </dgm:else>
          </dgm:choose>
          <dgm:ruleLst/>
          <dgm:forEach name="nodesFirstNodeForEach" axis="ch" ptType="node" cnt="1">
            <dgm:layoutNode name="nodeFirstNode">
              <dgm:varLst>
                <dgm:bulletEnabled val="1"/>
              </dgm:varLst>
              <dgm:alg type="tx"/>
              <dgm:shape xmlns:r="http://schemas.openxmlformats.org/officeDocument/2006/relationships" type="roundRect" r:blip="">
                <dgm:adjLst/>
              </dgm:shape>
              <dgm:presOf axis="desOrSelf" ptType="node"/>
              <dgm:constrLst>
                <dgm:constr type="h" refType="w" fact="0.5"/>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sibTransForEach" axis="followSib" ptType="sibTrans" cnt="1">
              <dgm:layoutNode name="sibTransFirstNode" styleLbl="bgShp">
                <dgm:choose name="Name13">
                  <dgm:if name="Name14" func="var" arg="dir" op="equ" val="norm">
                    <dgm:alg type="conn">
                      <dgm:param type="connRout" val="longCurve"/>
                      <dgm:param type="begPts" val="midR"/>
                      <dgm:param type="endPts" val="midL"/>
                      <dgm:param type="dstNode" val="nodeFirstNode"/>
                    </dgm:alg>
                  </dgm:if>
                  <dgm:else name="Name15">
                    <dgm:alg type="conn">
                      <dgm:param type="connRout" val="longCurve"/>
                      <dgm:param type="begPts" val="midL"/>
                      <dgm:param type="endPts" val="midR"/>
                      <dgm:param type="dstNode" val="nodeFirstNode"/>
                    </dgm:alg>
                  </dgm:else>
                </dgm:choose>
                <dgm:shape xmlns:r="http://schemas.openxmlformats.org/officeDocument/2006/relationships" type="conn" r:blip="" zOrderOff="-2">
                  <dgm:adjLst/>
                </dgm:shape>
                <dgm:presOf axis="self"/>
                <dgm:choose name="Name16">
                  <dgm:if name="Name17" axis="par ch" ptType="doc node" func="cnt" op="equ" val="3">
                    <dgm:constrLst>
                      <dgm:constr type="userA"/>
                      <dgm:constr type="diam" refType="userA" fact="1.01"/>
                      <dgm:constr type="begPad" refType="connDist" fact="-0.2"/>
                      <dgm:constr type="endPad" refType="connDist" fact="0.05"/>
                    </dgm:constrLst>
                  </dgm:if>
                  <dgm:if name="Name18" axis="par ch" ptType="doc node" func="cnt" op="equ" val="4">
                    <dgm:constrLst>
                      <dgm:constr type="userA"/>
                      <dgm:constr type="diam" refType="userA" fact="1.26"/>
                      <dgm:constr type="begPad" refType="connDist" fact="-0.2"/>
                      <dgm:constr type="endPad" refType="connDist" fact="0.05"/>
                    </dgm:constrLst>
                  </dgm:if>
                  <dgm:if name="Name19" axis="par ch" ptType="doc node" func="cnt" op="equ" val="5">
                    <dgm:constrLst>
                      <dgm:constr type="userA"/>
                      <dgm:constr type="diam" refType="userA" fact="1.04"/>
                      <dgm:constr type="begPad" refType="connDist" fact="-0.2"/>
                      <dgm:constr type="endPad" refType="connDist" fact="0.05"/>
                    </dgm:constrLst>
                  </dgm:if>
                  <dgm:if name="Name20" axis="par ch" ptType="doc node" func="cnt" op="equ" val="6">
                    <dgm:constrLst>
                      <dgm:constr type="userA"/>
                      <dgm:constr type="diam" refType="userA" fact="1.1"/>
                      <dgm:constr type="begPad" refType="connDist" fact="-0.2"/>
                      <dgm:constr type="endPad" refType="connDist" fact="0.05"/>
                    </dgm:constrLst>
                  </dgm:if>
                  <dgm:else name="Name21">
                    <dgm:constrLst>
                      <dgm:constr type="userA"/>
                      <dgm:constr type="diam" refType="userA" fact="1.04"/>
                      <dgm:constr type="begPad" refType="connDist" fact="-0.2"/>
                      <dgm:constr type="endPad" refType="connDist" fact="0.05"/>
                    </dgm:constrLst>
                  </dgm:else>
                </dgm:choose>
                <dgm:ruleLst/>
              </dgm:layoutNode>
            </dgm:forEach>
          </dgm:forEach>
          <dgm:forEach name="followingNodesForEach" axis="ch" ptType="node" st="2">
            <dgm:layoutNode name="nodeFollowingNodes">
              <dgm:varLst>
                <dgm:bulletEnabled val="1"/>
              </dgm:varLst>
              <dgm:alg type="tx"/>
              <dgm:shape xmlns:r="http://schemas.openxmlformats.org/officeDocument/2006/relationships" type="roundRect" r:blip="">
                <dgm:adjLst/>
              </dgm:shape>
              <dgm:presOf axis="desOrSelf" ptType="node"/>
              <dgm:constrLst>
                <dgm:constr type="h" refType="w" fact="0.5"/>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dgm:layoutNode>
      </dgm:else>
    </dgm:choose>
  </dgm:layoutNode>
</dgm:layoutDef>
</file>

<file path=ppt/diagrams/layout4.xml><?xml version="1.0" encoding="utf-8"?>
<dgm:layoutDef xmlns:dgm="http://schemas.openxmlformats.org/drawingml/2006/diagram" xmlns:a="http://schemas.openxmlformats.org/drawingml/2006/main" uniqueId="urn:microsoft.com/office/officeart/2005/8/layout/cycle3">
  <dgm:title val=""/>
  <dgm:desc val=""/>
  <dgm:catLst>
    <dgm:cat type="cycle" pri="5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val="exact"/>
    </dgm:varLst>
    <dgm:choose name="Name1">
      <dgm:if name="Name2" axis="ch" ptType="node" func="cnt" op="equ" val="2">
        <dgm:alg type="composite">
          <dgm:param type="ar" val="0.9"/>
        </dgm:alg>
        <dgm:shape xmlns:r="http://schemas.openxmlformats.org/officeDocument/2006/relationships" r:blip="">
          <dgm:adjLst/>
        </dgm:shape>
        <dgm:presOf/>
        <dgm:constrLst>
          <dgm:constr type="primFontSz" for="ch" ptType="node" op="equ" val="65"/>
          <dgm:constr type="ctrX" for="ch" forName="node1" refType="w" fact="0.5"/>
          <dgm:constr type="t" for="ch" forName="node1"/>
          <dgm:constr type="w" for="ch" forName="node1" refType="w" fact="0.8"/>
          <dgm:constr type="h" for="ch" forName="node1" refType="w" refFor="ch" refForName="node1" fact="0.5"/>
          <dgm:constr type="ctrX" for="ch" forName="sibTrans" refType="w" fact="0.5"/>
          <dgm:constr type="t" for="ch" forName="sibTrans"/>
          <dgm:constr type="w" for="ch" forName="sibTrans" refType="w" fact="0.8"/>
          <dgm:constr type="h" for="ch" forName="sibTrans" refType="w" refFor="ch" refForName="node1" fact="0.5"/>
          <dgm:constr type="userA" for="ch" forName="sibTrans" refType="w" fact="1.07"/>
          <dgm:constr type="ctrX" for="ch" forName="node2" refType="w" fact="0.5"/>
          <dgm:constr type="b" for="ch" forName="node2" refType="h"/>
          <dgm:constr type="w" for="ch" forName="node2" refType="w" fact="0.8"/>
          <dgm:constr type="h" for="ch" forName="node2" refType="w" refFor="ch" refForName="node1" fact="0.5"/>
          <dgm:constr type="l" for="ch" forName="sp1"/>
          <dgm:constr type="t" for="ch" forName="sp1" refType="h" fact="0.5"/>
          <dgm:constr type="w" for="ch" forName="sp1" val="1"/>
          <dgm:constr type="h" for="ch" forName="sp1" val="1"/>
          <dgm:constr type="r" for="ch" forName="sp2" refType="w"/>
          <dgm:constr type="t" for="ch" forName="sp2" refType="h" fact="0.5"/>
          <dgm:constr type="w" for="ch" forName="sp2" val="1"/>
          <dgm:constr type="h" for="ch" forName="sp2" val="1"/>
        </dgm:constrLst>
        <dgm:ruleLst/>
      </dgm:if>
      <dgm:else name="Name3">
        <dgm:alg type="composite"/>
        <dgm:shape xmlns:r="http://schemas.openxmlformats.org/officeDocument/2006/relationships" r:blip="">
          <dgm:adjLst/>
        </dgm:shape>
        <dgm:presOf/>
        <dgm:constrLst>
          <dgm:constr type="primFontSz" for="ch" ptType="node" op="equ" val="65"/>
        </dgm:constrLst>
        <dgm:ruleLst/>
      </dgm:else>
    </dgm:choose>
    <dgm:choose name="Name4">
      <dgm:if name="Name5" axis="ch" ptType="node" func="cnt" op="equ" val="2">
        <dgm:layoutNode name="node1">
          <dgm:varLst>
            <dgm:bulletEnabled val="1"/>
          </dgm:varLst>
          <dgm:alg type="tx"/>
          <dgm:shape xmlns:r="http://schemas.openxmlformats.org/officeDocument/2006/relationships" type="roundRect" r:blip="">
            <dgm:adjLst/>
          </dgm:shape>
          <dgm:presOf axis="ch desOrSelf"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sibTrans" styleLbl="bgShp">
          <dgm:choose name="Name6">
            <dgm:if name="Name7" func="var" arg="dir" op="equ" val="norm">
              <dgm:alg type="conn">
                <dgm:param type="connRout" val="longCurve"/>
                <dgm:param type="begPts" val="midR"/>
                <dgm:param type="endPts" val="midL"/>
                <dgm:param type="dstNode" val="node1"/>
              </dgm:alg>
              <dgm:shape xmlns:r="http://schemas.openxmlformats.org/officeDocument/2006/relationships" type="conn" r:blip="" zOrderOff="-2">
                <dgm:adjLst/>
              </dgm:shape>
              <dgm:presOf axis="ch" ptType="sibTrans"/>
              <dgm:constrLst>
                <dgm:constr type="userA"/>
                <dgm:constr type="diam" refType="userA" fact="-1"/>
                <dgm:constr type="wArH" refType="userA" fact="0.05"/>
                <dgm:constr type="hArH" refType="userA" fact="0.1"/>
                <dgm:constr type="stemThick" refType="userA" fact="0.06"/>
                <dgm:constr type="begPad" refType="connDist" fact="-0.2"/>
                <dgm:constr type="endPad" refType="connDist" fact="0.05"/>
              </dgm:constrLst>
            </dgm:if>
            <dgm:else name="Name8">
              <dgm:alg type="conn">
                <dgm:param type="connRout" val="longCurve"/>
                <dgm:param type="begPts" val="midL"/>
                <dgm:param type="endPts" val="midR"/>
                <dgm:param type="dstNode" val="node1"/>
              </dgm:alg>
              <dgm:shape xmlns:r="http://schemas.openxmlformats.org/officeDocument/2006/relationships" type="conn" r:blip="" zOrderOff="-2">
                <dgm:adjLst/>
              </dgm:shape>
              <dgm:presOf axis="ch" ptType="sibTrans"/>
              <dgm:constrLst>
                <dgm:constr type="userA"/>
                <dgm:constr type="diam" refType="userA"/>
                <dgm:constr type="wArH" refType="userA" fact="0.05"/>
                <dgm:constr type="hArH" refType="userA" fact="0.1"/>
                <dgm:constr type="stemThick" refType="userA" fact="0.06"/>
                <dgm:constr type="begPad" refType="connDist" fact="-0.2"/>
                <dgm:constr type="endPad" refType="connDist" fact="0.05"/>
              </dgm:constrLst>
            </dgm:else>
          </dgm:choose>
          <dgm:ruleLst/>
        </dgm:layoutNode>
        <dgm:layoutNode name="node2">
          <dgm:varLst>
            <dgm:bulletEnabled val="1"/>
          </dgm:varLst>
          <dgm:alg type="tx"/>
          <dgm:shape xmlns:r="http://schemas.openxmlformats.org/officeDocument/2006/relationships" type="roundRect" r:blip="">
            <dgm:adjLst/>
          </dgm:shape>
          <dgm:presOf axis="ch desOrSelf"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sp1">
          <dgm:alg type="sp"/>
          <dgm:shape xmlns:r="http://schemas.openxmlformats.org/officeDocument/2006/relationships" r:blip="">
            <dgm:adjLst/>
          </dgm:shape>
          <dgm:presOf/>
          <dgm:constrLst/>
          <dgm:ruleLst/>
        </dgm:layoutNode>
        <dgm:layoutNode name="sp2">
          <dgm:alg type="sp"/>
          <dgm:shape xmlns:r="http://schemas.openxmlformats.org/officeDocument/2006/relationships" r:blip="">
            <dgm:adjLst/>
          </dgm:shape>
          <dgm:presOf/>
          <dgm:constrLst/>
          <dgm:ruleLst/>
        </dgm:layoutNode>
      </dgm:if>
      <dgm:else name="Name9">
        <dgm:layoutNode name="cycle">
          <dgm:choose name="Name10">
            <dgm:if name="Name11" func="var" arg="dir" op="equ" val="norm">
              <dgm:alg type="cycle">
                <dgm:param type="stAng" val="0"/>
                <dgm:param type="spanAng" val="360"/>
              </dgm:alg>
              <dgm:shape xmlns:r="http://schemas.openxmlformats.org/officeDocument/2006/relationships" r:blip="">
                <dgm:adjLst/>
              </dgm:shape>
              <dgm:presOf/>
              <dgm:constrLst>
                <dgm:constr type="diam" refType="w"/>
                <dgm:constr type="w" for="ch" ptType="node" refType="w"/>
                <dgm:constr type="sibSp" val="15"/>
                <dgm:constr type="userA" for="ch" ptType="sibTrans" refType="diam" op="equ" fact="-1"/>
                <dgm:constr type="wArH" for="ch" ptType="sibTrans" refType="diam" op="equ" fact="0.05"/>
                <dgm:constr type="hArH" for="ch" ptType="sibTrans" refType="diam" op="equ" fact="0.1"/>
                <dgm:constr type="stemThick" for="ch" ptType="sibTrans" refType="diam" op="equ" fact="0.065"/>
                <dgm:constr type="primFontSz" for="ch" ptType="node" op="equ"/>
              </dgm:constrLst>
            </dgm:if>
            <dgm:else name="Name12">
              <dgm:alg type="cycle">
                <dgm:param type="stAng" val="0"/>
                <dgm:param type="spanAng" val="-360"/>
              </dgm:alg>
              <dgm:shape xmlns:r="http://schemas.openxmlformats.org/officeDocument/2006/relationships" r:blip="">
                <dgm:adjLst/>
              </dgm:shape>
              <dgm:presOf/>
              <dgm:constrLst>
                <dgm:constr type="diam" refType="w"/>
                <dgm:constr type="w" for="ch" ptType="node" refType="w"/>
                <dgm:constr type="sibSp" val="15"/>
                <dgm:constr type="userA" for="ch" ptType="sibTrans" refType="diam" op="equ"/>
                <dgm:constr type="wArH" for="ch" ptType="sibTrans" refType="diam" op="equ" fact="0.05"/>
                <dgm:constr type="hArH" for="ch" ptType="sibTrans" refType="diam" op="equ" fact="0.1"/>
                <dgm:constr type="stemThick" for="ch" ptType="sibTrans" refType="diam" op="equ" fact="0.065"/>
                <dgm:constr type="primFontSz" for="ch" ptType="node" op="equ"/>
              </dgm:constrLst>
            </dgm:else>
          </dgm:choose>
          <dgm:ruleLst/>
          <dgm:forEach name="nodesFirstNodeForEach" axis="ch" ptType="node" cnt="1">
            <dgm:layoutNode name="nodeFirstNode">
              <dgm:varLst>
                <dgm:bulletEnabled val="1"/>
              </dgm:varLst>
              <dgm:alg type="tx"/>
              <dgm:shape xmlns:r="http://schemas.openxmlformats.org/officeDocument/2006/relationships" type="roundRect" r:blip="">
                <dgm:adjLst/>
              </dgm:shape>
              <dgm:presOf axis="desOrSelf" ptType="node"/>
              <dgm:constrLst>
                <dgm:constr type="h" refType="w" fact="0.5"/>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sibTransForEach" axis="followSib" ptType="sibTrans" cnt="1">
              <dgm:layoutNode name="sibTransFirstNode" styleLbl="bgShp">
                <dgm:choose name="Name13">
                  <dgm:if name="Name14" func="var" arg="dir" op="equ" val="norm">
                    <dgm:alg type="conn">
                      <dgm:param type="connRout" val="longCurve"/>
                      <dgm:param type="begPts" val="midR"/>
                      <dgm:param type="endPts" val="midL"/>
                      <dgm:param type="dstNode" val="nodeFirstNode"/>
                    </dgm:alg>
                  </dgm:if>
                  <dgm:else name="Name15">
                    <dgm:alg type="conn">
                      <dgm:param type="connRout" val="longCurve"/>
                      <dgm:param type="begPts" val="midL"/>
                      <dgm:param type="endPts" val="midR"/>
                      <dgm:param type="dstNode" val="nodeFirstNode"/>
                    </dgm:alg>
                  </dgm:else>
                </dgm:choose>
                <dgm:shape xmlns:r="http://schemas.openxmlformats.org/officeDocument/2006/relationships" type="conn" r:blip="" zOrderOff="-2">
                  <dgm:adjLst/>
                </dgm:shape>
                <dgm:presOf axis="self"/>
                <dgm:choose name="Name16">
                  <dgm:if name="Name17" axis="par ch" ptType="doc node" func="cnt" op="equ" val="3">
                    <dgm:constrLst>
                      <dgm:constr type="userA"/>
                      <dgm:constr type="diam" refType="userA" fact="1.01"/>
                      <dgm:constr type="begPad" refType="connDist" fact="-0.2"/>
                      <dgm:constr type="endPad" refType="connDist" fact="0.05"/>
                    </dgm:constrLst>
                  </dgm:if>
                  <dgm:if name="Name18" axis="par ch" ptType="doc node" func="cnt" op="equ" val="4">
                    <dgm:constrLst>
                      <dgm:constr type="userA"/>
                      <dgm:constr type="diam" refType="userA" fact="1.26"/>
                      <dgm:constr type="begPad" refType="connDist" fact="-0.2"/>
                      <dgm:constr type="endPad" refType="connDist" fact="0.05"/>
                    </dgm:constrLst>
                  </dgm:if>
                  <dgm:if name="Name19" axis="par ch" ptType="doc node" func="cnt" op="equ" val="5">
                    <dgm:constrLst>
                      <dgm:constr type="userA"/>
                      <dgm:constr type="diam" refType="userA" fact="1.04"/>
                      <dgm:constr type="begPad" refType="connDist" fact="-0.2"/>
                      <dgm:constr type="endPad" refType="connDist" fact="0.05"/>
                    </dgm:constrLst>
                  </dgm:if>
                  <dgm:if name="Name20" axis="par ch" ptType="doc node" func="cnt" op="equ" val="6">
                    <dgm:constrLst>
                      <dgm:constr type="userA"/>
                      <dgm:constr type="diam" refType="userA" fact="1.1"/>
                      <dgm:constr type="begPad" refType="connDist" fact="-0.2"/>
                      <dgm:constr type="endPad" refType="connDist" fact="0.05"/>
                    </dgm:constrLst>
                  </dgm:if>
                  <dgm:else name="Name21">
                    <dgm:constrLst>
                      <dgm:constr type="userA"/>
                      <dgm:constr type="diam" refType="userA" fact="1.04"/>
                      <dgm:constr type="begPad" refType="connDist" fact="-0.2"/>
                      <dgm:constr type="endPad" refType="connDist" fact="0.05"/>
                    </dgm:constrLst>
                  </dgm:else>
                </dgm:choose>
                <dgm:ruleLst/>
              </dgm:layoutNode>
            </dgm:forEach>
          </dgm:forEach>
          <dgm:forEach name="followingNodesForEach" axis="ch" ptType="node" st="2">
            <dgm:layoutNode name="nodeFollowingNodes">
              <dgm:varLst>
                <dgm:bulletEnabled val="1"/>
              </dgm:varLst>
              <dgm:alg type="tx"/>
              <dgm:shape xmlns:r="http://schemas.openxmlformats.org/officeDocument/2006/relationships" type="roundRect" r:blip="">
                <dgm:adjLst/>
              </dgm:shape>
              <dgm:presOf axis="desOrSelf" ptType="node"/>
              <dgm:constrLst>
                <dgm:constr type="h" refType="w" fact="0.5"/>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dgm:layoutNode>
      </dgm:else>
    </dgm:choose>
  </dgm:layoutNode>
</dgm:layoutDef>
</file>

<file path=ppt/diagrams/layout5.xml><?xml version="1.0" encoding="utf-8"?>
<dgm:layoutDef xmlns:dgm="http://schemas.openxmlformats.org/drawingml/2006/diagram" xmlns:a="http://schemas.openxmlformats.org/drawingml/2006/main" uniqueId="urn:microsoft.com/office/officeart/2005/8/layout/cycle3">
  <dgm:title val=""/>
  <dgm:desc val=""/>
  <dgm:catLst>
    <dgm:cat type="cycle" pri="5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val="exact"/>
    </dgm:varLst>
    <dgm:choose name="Name1">
      <dgm:if name="Name2" axis="ch" ptType="node" func="cnt" op="equ" val="2">
        <dgm:alg type="composite">
          <dgm:param type="ar" val="0.9"/>
        </dgm:alg>
        <dgm:shape xmlns:r="http://schemas.openxmlformats.org/officeDocument/2006/relationships" r:blip="">
          <dgm:adjLst/>
        </dgm:shape>
        <dgm:presOf/>
        <dgm:constrLst>
          <dgm:constr type="primFontSz" for="ch" ptType="node" op="equ" val="65"/>
          <dgm:constr type="ctrX" for="ch" forName="node1" refType="w" fact="0.5"/>
          <dgm:constr type="t" for="ch" forName="node1"/>
          <dgm:constr type="w" for="ch" forName="node1" refType="w" fact="0.8"/>
          <dgm:constr type="h" for="ch" forName="node1" refType="w" refFor="ch" refForName="node1" fact="0.5"/>
          <dgm:constr type="ctrX" for="ch" forName="sibTrans" refType="w" fact="0.5"/>
          <dgm:constr type="t" for="ch" forName="sibTrans"/>
          <dgm:constr type="w" for="ch" forName="sibTrans" refType="w" fact="0.8"/>
          <dgm:constr type="h" for="ch" forName="sibTrans" refType="w" refFor="ch" refForName="node1" fact="0.5"/>
          <dgm:constr type="userA" for="ch" forName="sibTrans" refType="w" fact="1.07"/>
          <dgm:constr type="ctrX" for="ch" forName="node2" refType="w" fact="0.5"/>
          <dgm:constr type="b" for="ch" forName="node2" refType="h"/>
          <dgm:constr type="w" for="ch" forName="node2" refType="w" fact="0.8"/>
          <dgm:constr type="h" for="ch" forName="node2" refType="w" refFor="ch" refForName="node1" fact="0.5"/>
          <dgm:constr type="l" for="ch" forName="sp1"/>
          <dgm:constr type="t" for="ch" forName="sp1" refType="h" fact="0.5"/>
          <dgm:constr type="w" for="ch" forName="sp1" val="1"/>
          <dgm:constr type="h" for="ch" forName="sp1" val="1"/>
          <dgm:constr type="r" for="ch" forName="sp2" refType="w"/>
          <dgm:constr type="t" for="ch" forName="sp2" refType="h" fact="0.5"/>
          <dgm:constr type="w" for="ch" forName="sp2" val="1"/>
          <dgm:constr type="h" for="ch" forName="sp2" val="1"/>
        </dgm:constrLst>
        <dgm:ruleLst/>
      </dgm:if>
      <dgm:else name="Name3">
        <dgm:alg type="composite"/>
        <dgm:shape xmlns:r="http://schemas.openxmlformats.org/officeDocument/2006/relationships" r:blip="">
          <dgm:adjLst/>
        </dgm:shape>
        <dgm:presOf/>
        <dgm:constrLst>
          <dgm:constr type="primFontSz" for="ch" ptType="node" op="equ" val="65"/>
        </dgm:constrLst>
        <dgm:ruleLst/>
      </dgm:else>
    </dgm:choose>
    <dgm:choose name="Name4">
      <dgm:if name="Name5" axis="ch" ptType="node" func="cnt" op="equ" val="2">
        <dgm:layoutNode name="node1">
          <dgm:varLst>
            <dgm:bulletEnabled val="1"/>
          </dgm:varLst>
          <dgm:alg type="tx"/>
          <dgm:shape xmlns:r="http://schemas.openxmlformats.org/officeDocument/2006/relationships" type="roundRect" r:blip="">
            <dgm:adjLst/>
          </dgm:shape>
          <dgm:presOf axis="ch desOrSelf"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sibTrans" styleLbl="bgShp">
          <dgm:choose name="Name6">
            <dgm:if name="Name7" func="var" arg="dir" op="equ" val="norm">
              <dgm:alg type="conn">
                <dgm:param type="connRout" val="longCurve"/>
                <dgm:param type="begPts" val="midR"/>
                <dgm:param type="endPts" val="midL"/>
                <dgm:param type="dstNode" val="node1"/>
              </dgm:alg>
              <dgm:shape xmlns:r="http://schemas.openxmlformats.org/officeDocument/2006/relationships" type="conn" r:blip="" zOrderOff="-2">
                <dgm:adjLst/>
              </dgm:shape>
              <dgm:presOf axis="ch" ptType="sibTrans"/>
              <dgm:constrLst>
                <dgm:constr type="userA"/>
                <dgm:constr type="diam" refType="userA" fact="-1"/>
                <dgm:constr type="wArH" refType="userA" fact="0.05"/>
                <dgm:constr type="hArH" refType="userA" fact="0.1"/>
                <dgm:constr type="stemThick" refType="userA" fact="0.06"/>
                <dgm:constr type="begPad" refType="connDist" fact="-0.2"/>
                <dgm:constr type="endPad" refType="connDist" fact="0.05"/>
              </dgm:constrLst>
            </dgm:if>
            <dgm:else name="Name8">
              <dgm:alg type="conn">
                <dgm:param type="connRout" val="longCurve"/>
                <dgm:param type="begPts" val="midL"/>
                <dgm:param type="endPts" val="midR"/>
                <dgm:param type="dstNode" val="node1"/>
              </dgm:alg>
              <dgm:shape xmlns:r="http://schemas.openxmlformats.org/officeDocument/2006/relationships" type="conn" r:blip="" zOrderOff="-2">
                <dgm:adjLst/>
              </dgm:shape>
              <dgm:presOf axis="ch" ptType="sibTrans"/>
              <dgm:constrLst>
                <dgm:constr type="userA"/>
                <dgm:constr type="diam" refType="userA"/>
                <dgm:constr type="wArH" refType="userA" fact="0.05"/>
                <dgm:constr type="hArH" refType="userA" fact="0.1"/>
                <dgm:constr type="stemThick" refType="userA" fact="0.06"/>
                <dgm:constr type="begPad" refType="connDist" fact="-0.2"/>
                <dgm:constr type="endPad" refType="connDist" fact="0.05"/>
              </dgm:constrLst>
            </dgm:else>
          </dgm:choose>
          <dgm:ruleLst/>
        </dgm:layoutNode>
        <dgm:layoutNode name="node2">
          <dgm:varLst>
            <dgm:bulletEnabled val="1"/>
          </dgm:varLst>
          <dgm:alg type="tx"/>
          <dgm:shape xmlns:r="http://schemas.openxmlformats.org/officeDocument/2006/relationships" type="roundRect" r:blip="">
            <dgm:adjLst/>
          </dgm:shape>
          <dgm:presOf axis="ch desOrSelf"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sp1">
          <dgm:alg type="sp"/>
          <dgm:shape xmlns:r="http://schemas.openxmlformats.org/officeDocument/2006/relationships" r:blip="">
            <dgm:adjLst/>
          </dgm:shape>
          <dgm:presOf/>
          <dgm:constrLst/>
          <dgm:ruleLst/>
        </dgm:layoutNode>
        <dgm:layoutNode name="sp2">
          <dgm:alg type="sp"/>
          <dgm:shape xmlns:r="http://schemas.openxmlformats.org/officeDocument/2006/relationships" r:blip="">
            <dgm:adjLst/>
          </dgm:shape>
          <dgm:presOf/>
          <dgm:constrLst/>
          <dgm:ruleLst/>
        </dgm:layoutNode>
      </dgm:if>
      <dgm:else name="Name9">
        <dgm:layoutNode name="cycle">
          <dgm:choose name="Name10">
            <dgm:if name="Name11" func="var" arg="dir" op="equ" val="norm">
              <dgm:alg type="cycle">
                <dgm:param type="stAng" val="0"/>
                <dgm:param type="spanAng" val="360"/>
              </dgm:alg>
              <dgm:shape xmlns:r="http://schemas.openxmlformats.org/officeDocument/2006/relationships" r:blip="">
                <dgm:adjLst/>
              </dgm:shape>
              <dgm:presOf/>
              <dgm:constrLst>
                <dgm:constr type="diam" refType="w"/>
                <dgm:constr type="w" for="ch" ptType="node" refType="w"/>
                <dgm:constr type="sibSp" val="15"/>
                <dgm:constr type="userA" for="ch" ptType="sibTrans" refType="diam" op="equ" fact="-1"/>
                <dgm:constr type="wArH" for="ch" ptType="sibTrans" refType="diam" op="equ" fact="0.05"/>
                <dgm:constr type="hArH" for="ch" ptType="sibTrans" refType="diam" op="equ" fact="0.1"/>
                <dgm:constr type="stemThick" for="ch" ptType="sibTrans" refType="diam" op="equ" fact="0.065"/>
                <dgm:constr type="primFontSz" for="ch" ptType="node" op="equ"/>
              </dgm:constrLst>
            </dgm:if>
            <dgm:else name="Name12">
              <dgm:alg type="cycle">
                <dgm:param type="stAng" val="0"/>
                <dgm:param type="spanAng" val="-360"/>
              </dgm:alg>
              <dgm:shape xmlns:r="http://schemas.openxmlformats.org/officeDocument/2006/relationships" r:blip="">
                <dgm:adjLst/>
              </dgm:shape>
              <dgm:presOf/>
              <dgm:constrLst>
                <dgm:constr type="diam" refType="w"/>
                <dgm:constr type="w" for="ch" ptType="node" refType="w"/>
                <dgm:constr type="sibSp" val="15"/>
                <dgm:constr type="userA" for="ch" ptType="sibTrans" refType="diam" op="equ"/>
                <dgm:constr type="wArH" for="ch" ptType="sibTrans" refType="diam" op="equ" fact="0.05"/>
                <dgm:constr type="hArH" for="ch" ptType="sibTrans" refType="diam" op="equ" fact="0.1"/>
                <dgm:constr type="stemThick" for="ch" ptType="sibTrans" refType="diam" op="equ" fact="0.065"/>
                <dgm:constr type="primFontSz" for="ch" ptType="node" op="equ"/>
              </dgm:constrLst>
            </dgm:else>
          </dgm:choose>
          <dgm:ruleLst/>
          <dgm:forEach name="nodesFirstNodeForEach" axis="ch" ptType="node" cnt="1">
            <dgm:layoutNode name="nodeFirstNode">
              <dgm:varLst>
                <dgm:bulletEnabled val="1"/>
              </dgm:varLst>
              <dgm:alg type="tx"/>
              <dgm:shape xmlns:r="http://schemas.openxmlformats.org/officeDocument/2006/relationships" type="roundRect" r:blip="">
                <dgm:adjLst/>
              </dgm:shape>
              <dgm:presOf axis="desOrSelf" ptType="node"/>
              <dgm:constrLst>
                <dgm:constr type="h" refType="w" fact="0.5"/>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sibTransForEach" axis="followSib" ptType="sibTrans" cnt="1">
              <dgm:layoutNode name="sibTransFirstNode" styleLbl="bgShp">
                <dgm:choose name="Name13">
                  <dgm:if name="Name14" func="var" arg="dir" op="equ" val="norm">
                    <dgm:alg type="conn">
                      <dgm:param type="connRout" val="longCurve"/>
                      <dgm:param type="begPts" val="midR"/>
                      <dgm:param type="endPts" val="midL"/>
                      <dgm:param type="dstNode" val="nodeFirstNode"/>
                    </dgm:alg>
                  </dgm:if>
                  <dgm:else name="Name15">
                    <dgm:alg type="conn">
                      <dgm:param type="connRout" val="longCurve"/>
                      <dgm:param type="begPts" val="midL"/>
                      <dgm:param type="endPts" val="midR"/>
                      <dgm:param type="dstNode" val="nodeFirstNode"/>
                    </dgm:alg>
                  </dgm:else>
                </dgm:choose>
                <dgm:shape xmlns:r="http://schemas.openxmlformats.org/officeDocument/2006/relationships" type="conn" r:blip="" zOrderOff="-2">
                  <dgm:adjLst/>
                </dgm:shape>
                <dgm:presOf axis="self"/>
                <dgm:choose name="Name16">
                  <dgm:if name="Name17" axis="par ch" ptType="doc node" func="cnt" op="equ" val="3">
                    <dgm:constrLst>
                      <dgm:constr type="userA"/>
                      <dgm:constr type="diam" refType="userA" fact="1.01"/>
                      <dgm:constr type="begPad" refType="connDist" fact="-0.2"/>
                      <dgm:constr type="endPad" refType="connDist" fact="0.05"/>
                    </dgm:constrLst>
                  </dgm:if>
                  <dgm:if name="Name18" axis="par ch" ptType="doc node" func="cnt" op="equ" val="4">
                    <dgm:constrLst>
                      <dgm:constr type="userA"/>
                      <dgm:constr type="diam" refType="userA" fact="1.26"/>
                      <dgm:constr type="begPad" refType="connDist" fact="-0.2"/>
                      <dgm:constr type="endPad" refType="connDist" fact="0.05"/>
                    </dgm:constrLst>
                  </dgm:if>
                  <dgm:if name="Name19" axis="par ch" ptType="doc node" func="cnt" op="equ" val="5">
                    <dgm:constrLst>
                      <dgm:constr type="userA"/>
                      <dgm:constr type="diam" refType="userA" fact="1.04"/>
                      <dgm:constr type="begPad" refType="connDist" fact="-0.2"/>
                      <dgm:constr type="endPad" refType="connDist" fact="0.05"/>
                    </dgm:constrLst>
                  </dgm:if>
                  <dgm:if name="Name20" axis="par ch" ptType="doc node" func="cnt" op="equ" val="6">
                    <dgm:constrLst>
                      <dgm:constr type="userA"/>
                      <dgm:constr type="diam" refType="userA" fact="1.1"/>
                      <dgm:constr type="begPad" refType="connDist" fact="-0.2"/>
                      <dgm:constr type="endPad" refType="connDist" fact="0.05"/>
                    </dgm:constrLst>
                  </dgm:if>
                  <dgm:else name="Name21">
                    <dgm:constrLst>
                      <dgm:constr type="userA"/>
                      <dgm:constr type="diam" refType="userA" fact="1.04"/>
                      <dgm:constr type="begPad" refType="connDist" fact="-0.2"/>
                      <dgm:constr type="endPad" refType="connDist" fact="0.05"/>
                    </dgm:constrLst>
                  </dgm:else>
                </dgm:choose>
                <dgm:ruleLst/>
              </dgm:layoutNode>
            </dgm:forEach>
          </dgm:forEach>
          <dgm:forEach name="followingNodesForEach" axis="ch" ptType="node" st="2">
            <dgm:layoutNode name="nodeFollowingNodes">
              <dgm:varLst>
                <dgm:bulletEnabled val="1"/>
              </dgm:varLst>
              <dgm:alg type="tx"/>
              <dgm:shape xmlns:r="http://schemas.openxmlformats.org/officeDocument/2006/relationships" type="roundRect" r:blip="">
                <dgm:adjLst/>
              </dgm:shape>
              <dgm:presOf axis="desOrSelf" ptType="node"/>
              <dgm:constrLst>
                <dgm:constr type="h" refType="w" fact="0.5"/>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dgm:layoutNode>
      </dgm:else>
    </dgm:choose>
  </dgm:layoutNode>
</dgm:layoutDef>
</file>

<file path=ppt/diagrams/layout6.xml><?xml version="1.0" encoding="utf-8"?>
<dgm:layoutDef xmlns:dgm="http://schemas.openxmlformats.org/drawingml/2006/diagram" xmlns:a="http://schemas.openxmlformats.org/drawingml/2006/main" uniqueId="urn:microsoft.com/office/officeart/2005/8/layout/cycle3">
  <dgm:title val=""/>
  <dgm:desc val=""/>
  <dgm:catLst>
    <dgm:cat type="cycle" pri="5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val="exact"/>
    </dgm:varLst>
    <dgm:choose name="Name1">
      <dgm:if name="Name2" axis="ch" ptType="node" func="cnt" op="equ" val="2">
        <dgm:alg type="composite">
          <dgm:param type="ar" val="0.9"/>
        </dgm:alg>
        <dgm:shape xmlns:r="http://schemas.openxmlformats.org/officeDocument/2006/relationships" r:blip="">
          <dgm:adjLst/>
        </dgm:shape>
        <dgm:presOf/>
        <dgm:constrLst>
          <dgm:constr type="primFontSz" for="ch" ptType="node" op="equ" val="65"/>
          <dgm:constr type="ctrX" for="ch" forName="node1" refType="w" fact="0.5"/>
          <dgm:constr type="t" for="ch" forName="node1"/>
          <dgm:constr type="w" for="ch" forName="node1" refType="w" fact="0.8"/>
          <dgm:constr type="h" for="ch" forName="node1" refType="w" refFor="ch" refForName="node1" fact="0.5"/>
          <dgm:constr type="ctrX" for="ch" forName="sibTrans" refType="w" fact="0.5"/>
          <dgm:constr type="t" for="ch" forName="sibTrans"/>
          <dgm:constr type="w" for="ch" forName="sibTrans" refType="w" fact="0.8"/>
          <dgm:constr type="h" for="ch" forName="sibTrans" refType="w" refFor="ch" refForName="node1" fact="0.5"/>
          <dgm:constr type="userA" for="ch" forName="sibTrans" refType="w" fact="1.07"/>
          <dgm:constr type="ctrX" for="ch" forName="node2" refType="w" fact="0.5"/>
          <dgm:constr type="b" for="ch" forName="node2" refType="h"/>
          <dgm:constr type="w" for="ch" forName="node2" refType="w" fact="0.8"/>
          <dgm:constr type="h" for="ch" forName="node2" refType="w" refFor="ch" refForName="node1" fact="0.5"/>
          <dgm:constr type="l" for="ch" forName="sp1"/>
          <dgm:constr type="t" for="ch" forName="sp1" refType="h" fact="0.5"/>
          <dgm:constr type="w" for="ch" forName="sp1" val="1"/>
          <dgm:constr type="h" for="ch" forName="sp1" val="1"/>
          <dgm:constr type="r" for="ch" forName="sp2" refType="w"/>
          <dgm:constr type="t" for="ch" forName="sp2" refType="h" fact="0.5"/>
          <dgm:constr type="w" for="ch" forName="sp2" val="1"/>
          <dgm:constr type="h" for="ch" forName="sp2" val="1"/>
        </dgm:constrLst>
        <dgm:ruleLst/>
      </dgm:if>
      <dgm:else name="Name3">
        <dgm:alg type="composite"/>
        <dgm:shape xmlns:r="http://schemas.openxmlformats.org/officeDocument/2006/relationships" r:blip="">
          <dgm:adjLst/>
        </dgm:shape>
        <dgm:presOf/>
        <dgm:constrLst>
          <dgm:constr type="primFontSz" for="ch" ptType="node" op="equ" val="65"/>
        </dgm:constrLst>
        <dgm:ruleLst/>
      </dgm:else>
    </dgm:choose>
    <dgm:choose name="Name4">
      <dgm:if name="Name5" axis="ch" ptType="node" func="cnt" op="equ" val="2">
        <dgm:layoutNode name="node1">
          <dgm:varLst>
            <dgm:bulletEnabled val="1"/>
          </dgm:varLst>
          <dgm:alg type="tx"/>
          <dgm:shape xmlns:r="http://schemas.openxmlformats.org/officeDocument/2006/relationships" type="roundRect" r:blip="">
            <dgm:adjLst/>
          </dgm:shape>
          <dgm:presOf axis="ch desOrSelf"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sibTrans" styleLbl="bgShp">
          <dgm:choose name="Name6">
            <dgm:if name="Name7" func="var" arg="dir" op="equ" val="norm">
              <dgm:alg type="conn">
                <dgm:param type="connRout" val="longCurve"/>
                <dgm:param type="begPts" val="midR"/>
                <dgm:param type="endPts" val="midL"/>
                <dgm:param type="dstNode" val="node1"/>
              </dgm:alg>
              <dgm:shape xmlns:r="http://schemas.openxmlformats.org/officeDocument/2006/relationships" type="conn" r:blip="" zOrderOff="-2">
                <dgm:adjLst/>
              </dgm:shape>
              <dgm:presOf axis="ch" ptType="sibTrans"/>
              <dgm:constrLst>
                <dgm:constr type="userA"/>
                <dgm:constr type="diam" refType="userA" fact="-1"/>
                <dgm:constr type="wArH" refType="userA" fact="0.05"/>
                <dgm:constr type="hArH" refType="userA" fact="0.1"/>
                <dgm:constr type="stemThick" refType="userA" fact="0.06"/>
                <dgm:constr type="begPad" refType="connDist" fact="-0.2"/>
                <dgm:constr type="endPad" refType="connDist" fact="0.05"/>
              </dgm:constrLst>
            </dgm:if>
            <dgm:else name="Name8">
              <dgm:alg type="conn">
                <dgm:param type="connRout" val="longCurve"/>
                <dgm:param type="begPts" val="midL"/>
                <dgm:param type="endPts" val="midR"/>
                <dgm:param type="dstNode" val="node1"/>
              </dgm:alg>
              <dgm:shape xmlns:r="http://schemas.openxmlformats.org/officeDocument/2006/relationships" type="conn" r:blip="" zOrderOff="-2">
                <dgm:adjLst/>
              </dgm:shape>
              <dgm:presOf axis="ch" ptType="sibTrans"/>
              <dgm:constrLst>
                <dgm:constr type="userA"/>
                <dgm:constr type="diam" refType="userA"/>
                <dgm:constr type="wArH" refType="userA" fact="0.05"/>
                <dgm:constr type="hArH" refType="userA" fact="0.1"/>
                <dgm:constr type="stemThick" refType="userA" fact="0.06"/>
                <dgm:constr type="begPad" refType="connDist" fact="-0.2"/>
                <dgm:constr type="endPad" refType="connDist" fact="0.05"/>
              </dgm:constrLst>
            </dgm:else>
          </dgm:choose>
          <dgm:ruleLst/>
        </dgm:layoutNode>
        <dgm:layoutNode name="node2">
          <dgm:varLst>
            <dgm:bulletEnabled val="1"/>
          </dgm:varLst>
          <dgm:alg type="tx"/>
          <dgm:shape xmlns:r="http://schemas.openxmlformats.org/officeDocument/2006/relationships" type="roundRect" r:blip="">
            <dgm:adjLst/>
          </dgm:shape>
          <dgm:presOf axis="ch desOrSelf"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sp1">
          <dgm:alg type="sp"/>
          <dgm:shape xmlns:r="http://schemas.openxmlformats.org/officeDocument/2006/relationships" r:blip="">
            <dgm:adjLst/>
          </dgm:shape>
          <dgm:presOf/>
          <dgm:constrLst/>
          <dgm:ruleLst/>
        </dgm:layoutNode>
        <dgm:layoutNode name="sp2">
          <dgm:alg type="sp"/>
          <dgm:shape xmlns:r="http://schemas.openxmlformats.org/officeDocument/2006/relationships" r:blip="">
            <dgm:adjLst/>
          </dgm:shape>
          <dgm:presOf/>
          <dgm:constrLst/>
          <dgm:ruleLst/>
        </dgm:layoutNode>
      </dgm:if>
      <dgm:else name="Name9">
        <dgm:layoutNode name="cycle">
          <dgm:choose name="Name10">
            <dgm:if name="Name11" func="var" arg="dir" op="equ" val="norm">
              <dgm:alg type="cycle">
                <dgm:param type="stAng" val="0"/>
                <dgm:param type="spanAng" val="360"/>
              </dgm:alg>
              <dgm:shape xmlns:r="http://schemas.openxmlformats.org/officeDocument/2006/relationships" r:blip="">
                <dgm:adjLst/>
              </dgm:shape>
              <dgm:presOf/>
              <dgm:constrLst>
                <dgm:constr type="diam" refType="w"/>
                <dgm:constr type="w" for="ch" ptType="node" refType="w"/>
                <dgm:constr type="sibSp" val="15"/>
                <dgm:constr type="userA" for="ch" ptType="sibTrans" refType="diam" op="equ" fact="-1"/>
                <dgm:constr type="wArH" for="ch" ptType="sibTrans" refType="diam" op="equ" fact="0.05"/>
                <dgm:constr type="hArH" for="ch" ptType="sibTrans" refType="diam" op="equ" fact="0.1"/>
                <dgm:constr type="stemThick" for="ch" ptType="sibTrans" refType="diam" op="equ" fact="0.065"/>
                <dgm:constr type="primFontSz" for="ch" ptType="node" op="equ"/>
              </dgm:constrLst>
            </dgm:if>
            <dgm:else name="Name12">
              <dgm:alg type="cycle">
                <dgm:param type="stAng" val="0"/>
                <dgm:param type="spanAng" val="-360"/>
              </dgm:alg>
              <dgm:shape xmlns:r="http://schemas.openxmlformats.org/officeDocument/2006/relationships" r:blip="">
                <dgm:adjLst/>
              </dgm:shape>
              <dgm:presOf/>
              <dgm:constrLst>
                <dgm:constr type="diam" refType="w"/>
                <dgm:constr type="w" for="ch" ptType="node" refType="w"/>
                <dgm:constr type="sibSp" val="15"/>
                <dgm:constr type="userA" for="ch" ptType="sibTrans" refType="diam" op="equ"/>
                <dgm:constr type="wArH" for="ch" ptType="sibTrans" refType="diam" op="equ" fact="0.05"/>
                <dgm:constr type="hArH" for="ch" ptType="sibTrans" refType="diam" op="equ" fact="0.1"/>
                <dgm:constr type="stemThick" for="ch" ptType="sibTrans" refType="diam" op="equ" fact="0.065"/>
                <dgm:constr type="primFontSz" for="ch" ptType="node" op="equ"/>
              </dgm:constrLst>
            </dgm:else>
          </dgm:choose>
          <dgm:ruleLst/>
          <dgm:forEach name="nodesFirstNodeForEach" axis="ch" ptType="node" cnt="1">
            <dgm:layoutNode name="nodeFirstNode">
              <dgm:varLst>
                <dgm:bulletEnabled val="1"/>
              </dgm:varLst>
              <dgm:alg type="tx"/>
              <dgm:shape xmlns:r="http://schemas.openxmlformats.org/officeDocument/2006/relationships" type="roundRect" r:blip="">
                <dgm:adjLst/>
              </dgm:shape>
              <dgm:presOf axis="desOrSelf" ptType="node"/>
              <dgm:constrLst>
                <dgm:constr type="h" refType="w" fact="0.5"/>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sibTransForEach" axis="followSib" ptType="sibTrans" cnt="1">
              <dgm:layoutNode name="sibTransFirstNode" styleLbl="bgShp">
                <dgm:choose name="Name13">
                  <dgm:if name="Name14" func="var" arg="dir" op="equ" val="norm">
                    <dgm:alg type="conn">
                      <dgm:param type="connRout" val="longCurve"/>
                      <dgm:param type="begPts" val="midR"/>
                      <dgm:param type="endPts" val="midL"/>
                      <dgm:param type="dstNode" val="nodeFirstNode"/>
                    </dgm:alg>
                  </dgm:if>
                  <dgm:else name="Name15">
                    <dgm:alg type="conn">
                      <dgm:param type="connRout" val="longCurve"/>
                      <dgm:param type="begPts" val="midL"/>
                      <dgm:param type="endPts" val="midR"/>
                      <dgm:param type="dstNode" val="nodeFirstNode"/>
                    </dgm:alg>
                  </dgm:else>
                </dgm:choose>
                <dgm:shape xmlns:r="http://schemas.openxmlformats.org/officeDocument/2006/relationships" type="conn" r:blip="" zOrderOff="-2">
                  <dgm:adjLst/>
                </dgm:shape>
                <dgm:presOf axis="self"/>
                <dgm:choose name="Name16">
                  <dgm:if name="Name17" axis="par ch" ptType="doc node" func="cnt" op="equ" val="3">
                    <dgm:constrLst>
                      <dgm:constr type="userA"/>
                      <dgm:constr type="diam" refType="userA" fact="1.01"/>
                      <dgm:constr type="begPad" refType="connDist" fact="-0.2"/>
                      <dgm:constr type="endPad" refType="connDist" fact="0.05"/>
                    </dgm:constrLst>
                  </dgm:if>
                  <dgm:if name="Name18" axis="par ch" ptType="doc node" func="cnt" op="equ" val="4">
                    <dgm:constrLst>
                      <dgm:constr type="userA"/>
                      <dgm:constr type="diam" refType="userA" fact="1.26"/>
                      <dgm:constr type="begPad" refType="connDist" fact="-0.2"/>
                      <dgm:constr type="endPad" refType="connDist" fact="0.05"/>
                    </dgm:constrLst>
                  </dgm:if>
                  <dgm:if name="Name19" axis="par ch" ptType="doc node" func="cnt" op="equ" val="5">
                    <dgm:constrLst>
                      <dgm:constr type="userA"/>
                      <dgm:constr type="diam" refType="userA" fact="1.04"/>
                      <dgm:constr type="begPad" refType="connDist" fact="-0.2"/>
                      <dgm:constr type="endPad" refType="connDist" fact="0.05"/>
                    </dgm:constrLst>
                  </dgm:if>
                  <dgm:if name="Name20" axis="par ch" ptType="doc node" func="cnt" op="equ" val="6">
                    <dgm:constrLst>
                      <dgm:constr type="userA"/>
                      <dgm:constr type="diam" refType="userA" fact="1.1"/>
                      <dgm:constr type="begPad" refType="connDist" fact="-0.2"/>
                      <dgm:constr type="endPad" refType="connDist" fact="0.05"/>
                    </dgm:constrLst>
                  </dgm:if>
                  <dgm:else name="Name21">
                    <dgm:constrLst>
                      <dgm:constr type="userA"/>
                      <dgm:constr type="diam" refType="userA" fact="1.04"/>
                      <dgm:constr type="begPad" refType="connDist" fact="-0.2"/>
                      <dgm:constr type="endPad" refType="connDist" fact="0.05"/>
                    </dgm:constrLst>
                  </dgm:else>
                </dgm:choose>
                <dgm:ruleLst/>
              </dgm:layoutNode>
            </dgm:forEach>
          </dgm:forEach>
          <dgm:forEach name="followingNodesForEach" axis="ch" ptType="node" st="2">
            <dgm:layoutNode name="nodeFollowingNodes">
              <dgm:varLst>
                <dgm:bulletEnabled val="1"/>
              </dgm:varLst>
              <dgm:alg type="tx"/>
              <dgm:shape xmlns:r="http://schemas.openxmlformats.org/officeDocument/2006/relationships" type="roundRect" r:blip="">
                <dgm:adjLst/>
              </dgm:shape>
              <dgm:presOf axis="desOrSelf" ptType="node"/>
              <dgm:constrLst>
                <dgm:constr type="h" refType="w" fact="0.5"/>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dgm:layoutNode>
      </dgm:else>
    </dgm:choose>
  </dgm:layoutNode>
</dgm:layoutDef>
</file>

<file path=ppt/diagrams/layout7.xml><?xml version="1.0" encoding="utf-8"?>
<dgm:layoutDef xmlns:dgm="http://schemas.openxmlformats.org/drawingml/2006/diagram" xmlns:a="http://schemas.openxmlformats.org/drawingml/2006/main" uniqueId="urn:microsoft.com/office/officeart/2005/8/layout/cycle3">
  <dgm:title val=""/>
  <dgm:desc val=""/>
  <dgm:catLst>
    <dgm:cat type="cycle" pri="5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val="exact"/>
    </dgm:varLst>
    <dgm:choose name="Name1">
      <dgm:if name="Name2" axis="ch" ptType="node" func="cnt" op="equ" val="2">
        <dgm:alg type="composite">
          <dgm:param type="ar" val="0.9"/>
        </dgm:alg>
        <dgm:shape xmlns:r="http://schemas.openxmlformats.org/officeDocument/2006/relationships" r:blip="">
          <dgm:adjLst/>
        </dgm:shape>
        <dgm:presOf/>
        <dgm:constrLst>
          <dgm:constr type="primFontSz" for="ch" ptType="node" op="equ" val="65"/>
          <dgm:constr type="ctrX" for="ch" forName="node1" refType="w" fact="0.5"/>
          <dgm:constr type="t" for="ch" forName="node1"/>
          <dgm:constr type="w" for="ch" forName="node1" refType="w" fact="0.8"/>
          <dgm:constr type="h" for="ch" forName="node1" refType="w" refFor="ch" refForName="node1" fact="0.5"/>
          <dgm:constr type="ctrX" for="ch" forName="sibTrans" refType="w" fact="0.5"/>
          <dgm:constr type="t" for="ch" forName="sibTrans"/>
          <dgm:constr type="w" for="ch" forName="sibTrans" refType="w" fact="0.8"/>
          <dgm:constr type="h" for="ch" forName="sibTrans" refType="w" refFor="ch" refForName="node1" fact="0.5"/>
          <dgm:constr type="userA" for="ch" forName="sibTrans" refType="w" fact="1.07"/>
          <dgm:constr type="ctrX" for="ch" forName="node2" refType="w" fact="0.5"/>
          <dgm:constr type="b" for="ch" forName="node2" refType="h"/>
          <dgm:constr type="w" for="ch" forName="node2" refType="w" fact="0.8"/>
          <dgm:constr type="h" for="ch" forName="node2" refType="w" refFor="ch" refForName="node1" fact="0.5"/>
          <dgm:constr type="l" for="ch" forName="sp1"/>
          <dgm:constr type="t" for="ch" forName="sp1" refType="h" fact="0.5"/>
          <dgm:constr type="w" for="ch" forName="sp1" val="1"/>
          <dgm:constr type="h" for="ch" forName="sp1" val="1"/>
          <dgm:constr type="r" for="ch" forName="sp2" refType="w"/>
          <dgm:constr type="t" for="ch" forName="sp2" refType="h" fact="0.5"/>
          <dgm:constr type="w" for="ch" forName="sp2" val="1"/>
          <dgm:constr type="h" for="ch" forName="sp2" val="1"/>
        </dgm:constrLst>
        <dgm:ruleLst/>
      </dgm:if>
      <dgm:else name="Name3">
        <dgm:alg type="composite"/>
        <dgm:shape xmlns:r="http://schemas.openxmlformats.org/officeDocument/2006/relationships" r:blip="">
          <dgm:adjLst/>
        </dgm:shape>
        <dgm:presOf/>
        <dgm:constrLst>
          <dgm:constr type="primFontSz" for="ch" ptType="node" op="equ" val="65"/>
        </dgm:constrLst>
        <dgm:ruleLst/>
      </dgm:else>
    </dgm:choose>
    <dgm:choose name="Name4">
      <dgm:if name="Name5" axis="ch" ptType="node" func="cnt" op="equ" val="2">
        <dgm:layoutNode name="node1">
          <dgm:varLst>
            <dgm:bulletEnabled val="1"/>
          </dgm:varLst>
          <dgm:alg type="tx"/>
          <dgm:shape xmlns:r="http://schemas.openxmlformats.org/officeDocument/2006/relationships" type="roundRect" r:blip="">
            <dgm:adjLst/>
          </dgm:shape>
          <dgm:presOf axis="ch desOrSelf"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sibTrans" styleLbl="bgShp">
          <dgm:choose name="Name6">
            <dgm:if name="Name7" func="var" arg="dir" op="equ" val="norm">
              <dgm:alg type="conn">
                <dgm:param type="connRout" val="longCurve"/>
                <dgm:param type="begPts" val="midR"/>
                <dgm:param type="endPts" val="midL"/>
                <dgm:param type="dstNode" val="node1"/>
              </dgm:alg>
              <dgm:shape xmlns:r="http://schemas.openxmlformats.org/officeDocument/2006/relationships" type="conn" r:blip="" zOrderOff="-2">
                <dgm:adjLst/>
              </dgm:shape>
              <dgm:presOf axis="ch" ptType="sibTrans"/>
              <dgm:constrLst>
                <dgm:constr type="userA"/>
                <dgm:constr type="diam" refType="userA" fact="-1"/>
                <dgm:constr type="wArH" refType="userA" fact="0.05"/>
                <dgm:constr type="hArH" refType="userA" fact="0.1"/>
                <dgm:constr type="stemThick" refType="userA" fact="0.06"/>
                <dgm:constr type="begPad" refType="connDist" fact="-0.2"/>
                <dgm:constr type="endPad" refType="connDist" fact="0.05"/>
              </dgm:constrLst>
            </dgm:if>
            <dgm:else name="Name8">
              <dgm:alg type="conn">
                <dgm:param type="connRout" val="longCurve"/>
                <dgm:param type="begPts" val="midL"/>
                <dgm:param type="endPts" val="midR"/>
                <dgm:param type="dstNode" val="node1"/>
              </dgm:alg>
              <dgm:shape xmlns:r="http://schemas.openxmlformats.org/officeDocument/2006/relationships" type="conn" r:blip="" zOrderOff="-2">
                <dgm:adjLst/>
              </dgm:shape>
              <dgm:presOf axis="ch" ptType="sibTrans"/>
              <dgm:constrLst>
                <dgm:constr type="userA"/>
                <dgm:constr type="diam" refType="userA"/>
                <dgm:constr type="wArH" refType="userA" fact="0.05"/>
                <dgm:constr type="hArH" refType="userA" fact="0.1"/>
                <dgm:constr type="stemThick" refType="userA" fact="0.06"/>
                <dgm:constr type="begPad" refType="connDist" fact="-0.2"/>
                <dgm:constr type="endPad" refType="connDist" fact="0.05"/>
              </dgm:constrLst>
            </dgm:else>
          </dgm:choose>
          <dgm:ruleLst/>
        </dgm:layoutNode>
        <dgm:layoutNode name="node2">
          <dgm:varLst>
            <dgm:bulletEnabled val="1"/>
          </dgm:varLst>
          <dgm:alg type="tx"/>
          <dgm:shape xmlns:r="http://schemas.openxmlformats.org/officeDocument/2006/relationships" type="roundRect" r:blip="">
            <dgm:adjLst/>
          </dgm:shape>
          <dgm:presOf axis="ch desOrSelf"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sp1">
          <dgm:alg type="sp"/>
          <dgm:shape xmlns:r="http://schemas.openxmlformats.org/officeDocument/2006/relationships" r:blip="">
            <dgm:adjLst/>
          </dgm:shape>
          <dgm:presOf/>
          <dgm:constrLst/>
          <dgm:ruleLst/>
        </dgm:layoutNode>
        <dgm:layoutNode name="sp2">
          <dgm:alg type="sp"/>
          <dgm:shape xmlns:r="http://schemas.openxmlformats.org/officeDocument/2006/relationships" r:blip="">
            <dgm:adjLst/>
          </dgm:shape>
          <dgm:presOf/>
          <dgm:constrLst/>
          <dgm:ruleLst/>
        </dgm:layoutNode>
      </dgm:if>
      <dgm:else name="Name9">
        <dgm:layoutNode name="cycle">
          <dgm:choose name="Name10">
            <dgm:if name="Name11" func="var" arg="dir" op="equ" val="norm">
              <dgm:alg type="cycle">
                <dgm:param type="stAng" val="0"/>
                <dgm:param type="spanAng" val="360"/>
              </dgm:alg>
              <dgm:shape xmlns:r="http://schemas.openxmlformats.org/officeDocument/2006/relationships" r:blip="">
                <dgm:adjLst/>
              </dgm:shape>
              <dgm:presOf/>
              <dgm:constrLst>
                <dgm:constr type="diam" refType="w"/>
                <dgm:constr type="w" for="ch" ptType="node" refType="w"/>
                <dgm:constr type="sibSp" val="15"/>
                <dgm:constr type="userA" for="ch" ptType="sibTrans" refType="diam" op="equ" fact="-1"/>
                <dgm:constr type="wArH" for="ch" ptType="sibTrans" refType="diam" op="equ" fact="0.05"/>
                <dgm:constr type="hArH" for="ch" ptType="sibTrans" refType="diam" op="equ" fact="0.1"/>
                <dgm:constr type="stemThick" for="ch" ptType="sibTrans" refType="diam" op="equ" fact="0.065"/>
                <dgm:constr type="primFontSz" for="ch" ptType="node" op="equ"/>
              </dgm:constrLst>
            </dgm:if>
            <dgm:else name="Name12">
              <dgm:alg type="cycle">
                <dgm:param type="stAng" val="0"/>
                <dgm:param type="spanAng" val="-360"/>
              </dgm:alg>
              <dgm:shape xmlns:r="http://schemas.openxmlformats.org/officeDocument/2006/relationships" r:blip="">
                <dgm:adjLst/>
              </dgm:shape>
              <dgm:presOf/>
              <dgm:constrLst>
                <dgm:constr type="diam" refType="w"/>
                <dgm:constr type="w" for="ch" ptType="node" refType="w"/>
                <dgm:constr type="sibSp" val="15"/>
                <dgm:constr type="userA" for="ch" ptType="sibTrans" refType="diam" op="equ"/>
                <dgm:constr type="wArH" for="ch" ptType="sibTrans" refType="diam" op="equ" fact="0.05"/>
                <dgm:constr type="hArH" for="ch" ptType="sibTrans" refType="diam" op="equ" fact="0.1"/>
                <dgm:constr type="stemThick" for="ch" ptType="sibTrans" refType="diam" op="equ" fact="0.065"/>
                <dgm:constr type="primFontSz" for="ch" ptType="node" op="equ"/>
              </dgm:constrLst>
            </dgm:else>
          </dgm:choose>
          <dgm:ruleLst/>
          <dgm:forEach name="nodesFirstNodeForEach" axis="ch" ptType="node" cnt="1">
            <dgm:layoutNode name="nodeFirstNode">
              <dgm:varLst>
                <dgm:bulletEnabled val="1"/>
              </dgm:varLst>
              <dgm:alg type="tx"/>
              <dgm:shape xmlns:r="http://schemas.openxmlformats.org/officeDocument/2006/relationships" type="roundRect" r:blip="">
                <dgm:adjLst/>
              </dgm:shape>
              <dgm:presOf axis="desOrSelf" ptType="node"/>
              <dgm:constrLst>
                <dgm:constr type="h" refType="w" fact="0.5"/>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sibTransForEach" axis="followSib" ptType="sibTrans" cnt="1">
              <dgm:layoutNode name="sibTransFirstNode" styleLbl="bgShp">
                <dgm:choose name="Name13">
                  <dgm:if name="Name14" func="var" arg="dir" op="equ" val="norm">
                    <dgm:alg type="conn">
                      <dgm:param type="connRout" val="longCurve"/>
                      <dgm:param type="begPts" val="midR"/>
                      <dgm:param type="endPts" val="midL"/>
                      <dgm:param type="dstNode" val="nodeFirstNode"/>
                    </dgm:alg>
                  </dgm:if>
                  <dgm:else name="Name15">
                    <dgm:alg type="conn">
                      <dgm:param type="connRout" val="longCurve"/>
                      <dgm:param type="begPts" val="midL"/>
                      <dgm:param type="endPts" val="midR"/>
                      <dgm:param type="dstNode" val="nodeFirstNode"/>
                    </dgm:alg>
                  </dgm:else>
                </dgm:choose>
                <dgm:shape xmlns:r="http://schemas.openxmlformats.org/officeDocument/2006/relationships" type="conn" r:blip="" zOrderOff="-2">
                  <dgm:adjLst/>
                </dgm:shape>
                <dgm:presOf axis="self"/>
                <dgm:choose name="Name16">
                  <dgm:if name="Name17" axis="par ch" ptType="doc node" func="cnt" op="equ" val="3">
                    <dgm:constrLst>
                      <dgm:constr type="userA"/>
                      <dgm:constr type="diam" refType="userA" fact="1.01"/>
                      <dgm:constr type="begPad" refType="connDist" fact="-0.2"/>
                      <dgm:constr type="endPad" refType="connDist" fact="0.05"/>
                    </dgm:constrLst>
                  </dgm:if>
                  <dgm:if name="Name18" axis="par ch" ptType="doc node" func="cnt" op="equ" val="4">
                    <dgm:constrLst>
                      <dgm:constr type="userA"/>
                      <dgm:constr type="diam" refType="userA" fact="1.26"/>
                      <dgm:constr type="begPad" refType="connDist" fact="-0.2"/>
                      <dgm:constr type="endPad" refType="connDist" fact="0.05"/>
                    </dgm:constrLst>
                  </dgm:if>
                  <dgm:if name="Name19" axis="par ch" ptType="doc node" func="cnt" op="equ" val="5">
                    <dgm:constrLst>
                      <dgm:constr type="userA"/>
                      <dgm:constr type="diam" refType="userA" fact="1.04"/>
                      <dgm:constr type="begPad" refType="connDist" fact="-0.2"/>
                      <dgm:constr type="endPad" refType="connDist" fact="0.05"/>
                    </dgm:constrLst>
                  </dgm:if>
                  <dgm:if name="Name20" axis="par ch" ptType="doc node" func="cnt" op="equ" val="6">
                    <dgm:constrLst>
                      <dgm:constr type="userA"/>
                      <dgm:constr type="diam" refType="userA" fact="1.1"/>
                      <dgm:constr type="begPad" refType="connDist" fact="-0.2"/>
                      <dgm:constr type="endPad" refType="connDist" fact="0.05"/>
                    </dgm:constrLst>
                  </dgm:if>
                  <dgm:else name="Name21">
                    <dgm:constrLst>
                      <dgm:constr type="userA"/>
                      <dgm:constr type="diam" refType="userA" fact="1.04"/>
                      <dgm:constr type="begPad" refType="connDist" fact="-0.2"/>
                      <dgm:constr type="endPad" refType="connDist" fact="0.05"/>
                    </dgm:constrLst>
                  </dgm:else>
                </dgm:choose>
                <dgm:ruleLst/>
              </dgm:layoutNode>
            </dgm:forEach>
          </dgm:forEach>
          <dgm:forEach name="followingNodesForEach" axis="ch" ptType="node" st="2">
            <dgm:layoutNode name="nodeFollowingNodes">
              <dgm:varLst>
                <dgm:bulletEnabled val="1"/>
              </dgm:varLst>
              <dgm:alg type="tx"/>
              <dgm:shape xmlns:r="http://schemas.openxmlformats.org/officeDocument/2006/relationships" type="roundRect" r:blip="">
                <dgm:adjLst/>
              </dgm:shape>
              <dgm:presOf axis="desOrSelf" ptType="node"/>
              <dgm:constrLst>
                <dgm:constr type="h" refType="w" fact="0.5"/>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dgm:layoutNode>
      </dgm:else>
    </dgm:choose>
  </dgm:layoutNode>
</dgm:layoutDef>
</file>

<file path=ppt/diagrams/layout8.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05/8/layout/cycle3">
  <dgm:title val=""/>
  <dgm:desc val=""/>
  <dgm:catLst>
    <dgm:cat type="cycle" pri="5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val="exact"/>
    </dgm:varLst>
    <dgm:choose name="Name1">
      <dgm:if name="Name2" axis="ch" ptType="node" func="cnt" op="equ" val="2">
        <dgm:alg type="composite">
          <dgm:param type="ar" val="0.9"/>
        </dgm:alg>
        <dgm:shape xmlns:r="http://schemas.openxmlformats.org/officeDocument/2006/relationships" r:blip="">
          <dgm:adjLst/>
        </dgm:shape>
        <dgm:presOf/>
        <dgm:constrLst>
          <dgm:constr type="primFontSz" for="ch" ptType="node" op="equ" val="65"/>
          <dgm:constr type="ctrX" for="ch" forName="node1" refType="w" fact="0.5"/>
          <dgm:constr type="t" for="ch" forName="node1"/>
          <dgm:constr type="w" for="ch" forName="node1" refType="w" fact="0.8"/>
          <dgm:constr type="h" for="ch" forName="node1" refType="w" refFor="ch" refForName="node1" fact="0.5"/>
          <dgm:constr type="ctrX" for="ch" forName="sibTrans" refType="w" fact="0.5"/>
          <dgm:constr type="t" for="ch" forName="sibTrans"/>
          <dgm:constr type="w" for="ch" forName="sibTrans" refType="w" fact="0.8"/>
          <dgm:constr type="h" for="ch" forName="sibTrans" refType="w" refFor="ch" refForName="node1" fact="0.5"/>
          <dgm:constr type="userA" for="ch" forName="sibTrans" refType="w" fact="1.07"/>
          <dgm:constr type="ctrX" for="ch" forName="node2" refType="w" fact="0.5"/>
          <dgm:constr type="b" for="ch" forName="node2" refType="h"/>
          <dgm:constr type="w" for="ch" forName="node2" refType="w" fact="0.8"/>
          <dgm:constr type="h" for="ch" forName="node2" refType="w" refFor="ch" refForName="node1" fact="0.5"/>
          <dgm:constr type="l" for="ch" forName="sp1"/>
          <dgm:constr type="t" for="ch" forName="sp1" refType="h" fact="0.5"/>
          <dgm:constr type="w" for="ch" forName="sp1" val="1"/>
          <dgm:constr type="h" for="ch" forName="sp1" val="1"/>
          <dgm:constr type="r" for="ch" forName="sp2" refType="w"/>
          <dgm:constr type="t" for="ch" forName="sp2" refType="h" fact="0.5"/>
          <dgm:constr type="w" for="ch" forName="sp2" val="1"/>
          <dgm:constr type="h" for="ch" forName="sp2" val="1"/>
        </dgm:constrLst>
        <dgm:ruleLst/>
      </dgm:if>
      <dgm:else name="Name3">
        <dgm:alg type="composite"/>
        <dgm:shape xmlns:r="http://schemas.openxmlformats.org/officeDocument/2006/relationships" r:blip="">
          <dgm:adjLst/>
        </dgm:shape>
        <dgm:presOf/>
        <dgm:constrLst>
          <dgm:constr type="primFontSz" for="ch" ptType="node" op="equ" val="65"/>
        </dgm:constrLst>
        <dgm:ruleLst/>
      </dgm:else>
    </dgm:choose>
    <dgm:choose name="Name4">
      <dgm:if name="Name5" axis="ch" ptType="node" func="cnt" op="equ" val="2">
        <dgm:layoutNode name="node1">
          <dgm:varLst>
            <dgm:bulletEnabled val="1"/>
          </dgm:varLst>
          <dgm:alg type="tx"/>
          <dgm:shape xmlns:r="http://schemas.openxmlformats.org/officeDocument/2006/relationships" type="roundRect" r:blip="">
            <dgm:adjLst/>
          </dgm:shape>
          <dgm:presOf axis="ch desOrSelf"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sibTrans" styleLbl="bgShp">
          <dgm:choose name="Name6">
            <dgm:if name="Name7" func="var" arg="dir" op="equ" val="norm">
              <dgm:alg type="conn">
                <dgm:param type="connRout" val="longCurve"/>
                <dgm:param type="begPts" val="midR"/>
                <dgm:param type="endPts" val="midL"/>
                <dgm:param type="dstNode" val="node1"/>
              </dgm:alg>
              <dgm:shape xmlns:r="http://schemas.openxmlformats.org/officeDocument/2006/relationships" type="conn" r:blip="" zOrderOff="-2">
                <dgm:adjLst/>
              </dgm:shape>
              <dgm:presOf axis="ch" ptType="sibTrans"/>
              <dgm:constrLst>
                <dgm:constr type="userA"/>
                <dgm:constr type="diam" refType="userA" fact="-1"/>
                <dgm:constr type="wArH" refType="userA" fact="0.05"/>
                <dgm:constr type="hArH" refType="userA" fact="0.1"/>
                <dgm:constr type="stemThick" refType="userA" fact="0.06"/>
                <dgm:constr type="begPad" refType="connDist" fact="-0.2"/>
                <dgm:constr type="endPad" refType="connDist" fact="0.05"/>
              </dgm:constrLst>
            </dgm:if>
            <dgm:else name="Name8">
              <dgm:alg type="conn">
                <dgm:param type="connRout" val="longCurve"/>
                <dgm:param type="begPts" val="midL"/>
                <dgm:param type="endPts" val="midR"/>
                <dgm:param type="dstNode" val="node1"/>
              </dgm:alg>
              <dgm:shape xmlns:r="http://schemas.openxmlformats.org/officeDocument/2006/relationships" type="conn" r:blip="" zOrderOff="-2">
                <dgm:adjLst/>
              </dgm:shape>
              <dgm:presOf axis="ch" ptType="sibTrans"/>
              <dgm:constrLst>
                <dgm:constr type="userA"/>
                <dgm:constr type="diam" refType="userA"/>
                <dgm:constr type="wArH" refType="userA" fact="0.05"/>
                <dgm:constr type="hArH" refType="userA" fact="0.1"/>
                <dgm:constr type="stemThick" refType="userA" fact="0.06"/>
                <dgm:constr type="begPad" refType="connDist" fact="-0.2"/>
                <dgm:constr type="endPad" refType="connDist" fact="0.05"/>
              </dgm:constrLst>
            </dgm:else>
          </dgm:choose>
          <dgm:ruleLst/>
        </dgm:layoutNode>
        <dgm:layoutNode name="node2">
          <dgm:varLst>
            <dgm:bulletEnabled val="1"/>
          </dgm:varLst>
          <dgm:alg type="tx"/>
          <dgm:shape xmlns:r="http://schemas.openxmlformats.org/officeDocument/2006/relationships" type="roundRect" r:blip="">
            <dgm:adjLst/>
          </dgm:shape>
          <dgm:presOf axis="ch desOrSelf"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sp1">
          <dgm:alg type="sp"/>
          <dgm:shape xmlns:r="http://schemas.openxmlformats.org/officeDocument/2006/relationships" r:blip="">
            <dgm:adjLst/>
          </dgm:shape>
          <dgm:presOf/>
          <dgm:constrLst/>
          <dgm:ruleLst/>
        </dgm:layoutNode>
        <dgm:layoutNode name="sp2">
          <dgm:alg type="sp"/>
          <dgm:shape xmlns:r="http://schemas.openxmlformats.org/officeDocument/2006/relationships" r:blip="">
            <dgm:adjLst/>
          </dgm:shape>
          <dgm:presOf/>
          <dgm:constrLst/>
          <dgm:ruleLst/>
        </dgm:layoutNode>
      </dgm:if>
      <dgm:else name="Name9">
        <dgm:layoutNode name="cycle">
          <dgm:choose name="Name10">
            <dgm:if name="Name11" func="var" arg="dir" op="equ" val="norm">
              <dgm:alg type="cycle">
                <dgm:param type="stAng" val="0"/>
                <dgm:param type="spanAng" val="360"/>
              </dgm:alg>
              <dgm:shape xmlns:r="http://schemas.openxmlformats.org/officeDocument/2006/relationships" r:blip="">
                <dgm:adjLst/>
              </dgm:shape>
              <dgm:presOf/>
              <dgm:constrLst>
                <dgm:constr type="diam" refType="w"/>
                <dgm:constr type="w" for="ch" ptType="node" refType="w"/>
                <dgm:constr type="sibSp" val="15"/>
                <dgm:constr type="userA" for="ch" ptType="sibTrans" refType="diam" op="equ" fact="-1"/>
                <dgm:constr type="wArH" for="ch" ptType="sibTrans" refType="diam" op="equ" fact="0.05"/>
                <dgm:constr type="hArH" for="ch" ptType="sibTrans" refType="diam" op="equ" fact="0.1"/>
                <dgm:constr type="stemThick" for="ch" ptType="sibTrans" refType="diam" op="equ" fact="0.065"/>
                <dgm:constr type="primFontSz" for="ch" ptType="node" op="equ"/>
              </dgm:constrLst>
            </dgm:if>
            <dgm:else name="Name12">
              <dgm:alg type="cycle">
                <dgm:param type="stAng" val="0"/>
                <dgm:param type="spanAng" val="-360"/>
              </dgm:alg>
              <dgm:shape xmlns:r="http://schemas.openxmlformats.org/officeDocument/2006/relationships" r:blip="">
                <dgm:adjLst/>
              </dgm:shape>
              <dgm:presOf/>
              <dgm:constrLst>
                <dgm:constr type="diam" refType="w"/>
                <dgm:constr type="w" for="ch" ptType="node" refType="w"/>
                <dgm:constr type="sibSp" val="15"/>
                <dgm:constr type="userA" for="ch" ptType="sibTrans" refType="diam" op="equ"/>
                <dgm:constr type="wArH" for="ch" ptType="sibTrans" refType="diam" op="equ" fact="0.05"/>
                <dgm:constr type="hArH" for="ch" ptType="sibTrans" refType="diam" op="equ" fact="0.1"/>
                <dgm:constr type="stemThick" for="ch" ptType="sibTrans" refType="diam" op="equ" fact="0.065"/>
                <dgm:constr type="primFontSz" for="ch" ptType="node" op="equ"/>
              </dgm:constrLst>
            </dgm:else>
          </dgm:choose>
          <dgm:ruleLst/>
          <dgm:forEach name="nodesFirstNodeForEach" axis="ch" ptType="node" cnt="1">
            <dgm:layoutNode name="nodeFirstNode">
              <dgm:varLst>
                <dgm:bulletEnabled val="1"/>
              </dgm:varLst>
              <dgm:alg type="tx"/>
              <dgm:shape xmlns:r="http://schemas.openxmlformats.org/officeDocument/2006/relationships" type="roundRect" r:blip="">
                <dgm:adjLst/>
              </dgm:shape>
              <dgm:presOf axis="desOrSelf" ptType="node"/>
              <dgm:constrLst>
                <dgm:constr type="h" refType="w" fact="0.5"/>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sibTransForEach" axis="followSib" ptType="sibTrans" cnt="1">
              <dgm:layoutNode name="sibTransFirstNode" styleLbl="bgShp">
                <dgm:choose name="Name13">
                  <dgm:if name="Name14" func="var" arg="dir" op="equ" val="norm">
                    <dgm:alg type="conn">
                      <dgm:param type="connRout" val="longCurve"/>
                      <dgm:param type="begPts" val="midR"/>
                      <dgm:param type="endPts" val="midL"/>
                      <dgm:param type="dstNode" val="nodeFirstNode"/>
                    </dgm:alg>
                  </dgm:if>
                  <dgm:else name="Name15">
                    <dgm:alg type="conn">
                      <dgm:param type="connRout" val="longCurve"/>
                      <dgm:param type="begPts" val="midL"/>
                      <dgm:param type="endPts" val="midR"/>
                      <dgm:param type="dstNode" val="nodeFirstNode"/>
                    </dgm:alg>
                  </dgm:else>
                </dgm:choose>
                <dgm:shape xmlns:r="http://schemas.openxmlformats.org/officeDocument/2006/relationships" type="conn" r:blip="" zOrderOff="-2">
                  <dgm:adjLst/>
                </dgm:shape>
                <dgm:presOf axis="self"/>
                <dgm:choose name="Name16">
                  <dgm:if name="Name17" axis="par ch" ptType="doc node" func="cnt" op="equ" val="3">
                    <dgm:constrLst>
                      <dgm:constr type="userA"/>
                      <dgm:constr type="diam" refType="userA" fact="1.01"/>
                      <dgm:constr type="begPad" refType="connDist" fact="-0.2"/>
                      <dgm:constr type="endPad" refType="connDist" fact="0.05"/>
                    </dgm:constrLst>
                  </dgm:if>
                  <dgm:if name="Name18" axis="par ch" ptType="doc node" func="cnt" op="equ" val="4">
                    <dgm:constrLst>
                      <dgm:constr type="userA"/>
                      <dgm:constr type="diam" refType="userA" fact="1.26"/>
                      <dgm:constr type="begPad" refType="connDist" fact="-0.2"/>
                      <dgm:constr type="endPad" refType="connDist" fact="0.05"/>
                    </dgm:constrLst>
                  </dgm:if>
                  <dgm:if name="Name19" axis="par ch" ptType="doc node" func="cnt" op="equ" val="5">
                    <dgm:constrLst>
                      <dgm:constr type="userA"/>
                      <dgm:constr type="diam" refType="userA" fact="1.04"/>
                      <dgm:constr type="begPad" refType="connDist" fact="-0.2"/>
                      <dgm:constr type="endPad" refType="connDist" fact="0.05"/>
                    </dgm:constrLst>
                  </dgm:if>
                  <dgm:if name="Name20" axis="par ch" ptType="doc node" func="cnt" op="equ" val="6">
                    <dgm:constrLst>
                      <dgm:constr type="userA"/>
                      <dgm:constr type="diam" refType="userA" fact="1.1"/>
                      <dgm:constr type="begPad" refType="connDist" fact="-0.2"/>
                      <dgm:constr type="endPad" refType="connDist" fact="0.05"/>
                    </dgm:constrLst>
                  </dgm:if>
                  <dgm:else name="Name21">
                    <dgm:constrLst>
                      <dgm:constr type="userA"/>
                      <dgm:constr type="diam" refType="userA" fact="1.04"/>
                      <dgm:constr type="begPad" refType="connDist" fact="-0.2"/>
                      <dgm:constr type="endPad" refType="connDist" fact="0.05"/>
                    </dgm:constrLst>
                  </dgm:else>
                </dgm:choose>
                <dgm:ruleLst/>
              </dgm:layoutNode>
            </dgm:forEach>
          </dgm:forEach>
          <dgm:forEach name="followingNodesForEach" axis="ch" ptType="node" st="2">
            <dgm:layoutNode name="nodeFollowingNodes">
              <dgm:varLst>
                <dgm:bulletEnabled val="1"/>
              </dgm:varLst>
              <dgm:alg type="tx"/>
              <dgm:shape xmlns:r="http://schemas.openxmlformats.org/officeDocument/2006/relationships" type="roundRect" r:blip="">
                <dgm:adjLst/>
              </dgm:shape>
              <dgm:presOf axis="desOrSelf" ptType="node"/>
              <dgm:constrLst>
                <dgm:constr type="h" refType="w" fact="0.5"/>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dgm:layoutNode>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F99CC0FC-2BDE-084B-852C-86E1AEAD3E77}" type="datetimeFigureOut">
              <a:rPr lang="en-US" smtClean="0"/>
              <a:t>24-Feb-22</a:t>
            </a:fld>
            <a:endParaRPr lang="en-US" dirty="0"/>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FB3AC4F9-24D2-0145-B7DA-012D79642C0B}" type="slidenum">
              <a:rPr lang="en-US" smtClean="0"/>
              <a:t>‹#›</a:t>
            </a:fld>
            <a:endParaRPr lang="en-US" dirty="0"/>
          </a:p>
        </p:txBody>
      </p:sp>
    </p:spTree>
    <p:extLst>
      <p:ext uri="{BB962C8B-B14F-4D97-AF65-F5344CB8AC3E}">
        <p14:creationId xmlns:p14="http://schemas.microsoft.com/office/powerpoint/2010/main" val="4191053061"/>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99810E5-B9E1-7E45-A0FB-1A55435B13DB}" type="datetimeFigureOut">
              <a:rPr lang="en-US" smtClean="0"/>
              <a:t>24-Feb-22</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642A593-4382-9548-BCBC-9AFA9F58022B}" type="slidenum">
              <a:rPr lang="en-US" smtClean="0"/>
              <a:t>‹#›</a:t>
            </a:fld>
            <a:endParaRPr lang="en-US" dirty="0"/>
          </a:p>
        </p:txBody>
      </p:sp>
    </p:spTree>
    <p:extLst>
      <p:ext uri="{BB962C8B-B14F-4D97-AF65-F5344CB8AC3E}">
        <p14:creationId xmlns:p14="http://schemas.microsoft.com/office/powerpoint/2010/main" val="2703389810"/>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642A593-4382-9548-BCBC-9AFA9F58022B}" type="slidenum">
              <a:rPr lang="en-US" smtClean="0"/>
              <a:t>0</a:t>
            </a:fld>
            <a:endParaRPr lang="en-US" dirty="0"/>
          </a:p>
        </p:txBody>
      </p:sp>
    </p:spTree>
    <p:extLst>
      <p:ext uri="{BB962C8B-B14F-4D97-AF65-F5344CB8AC3E}">
        <p14:creationId xmlns:p14="http://schemas.microsoft.com/office/powerpoint/2010/main" val="421469701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642A593-4382-9548-BCBC-9AFA9F58022B}" type="slidenum">
              <a:rPr lang="en-US" smtClean="0"/>
              <a:t>9</a:t>
            </a:fld>
            <a:endParaRPr lang="en-US" dirty="0"/>
          </a:p>
        </p:txBody>
      </p:sp>
    </p:spTree>
    <p:extLst>
      <p:ext uri="{BB962C8B-B14F-4D97-AF65-F5344CB8AC3E}">
        <p14:creationId xmlns:p14="http://schemas.microsoft.com/office/powerpoint/2010/main" val="28650604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642A593-4382-9548-BCBC-9AFA9F58022B}" type="slidenum">
              <a:rPr lang="en-US" smtClean="0"/>
              <a:t>10</a:t>
            </a:fld>
            <a:endParaRPr lang="en-US" dirty="0"/>
          </a:p>
        </p:txBody>
      </p:sp>
    </p:spTree>
    <p:extLst>
      <p:ext uri="{BB962C8B-B14F-4D97-AF65-F5344CB8AC3E}">
        <p14:creationId xmlns:p14="http://schemas.microsoft.com/office/powerpoint/2010/main" val="335949025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642A593-4382-9548-BCBC-9AFA9F58022B}" type="slidenum">
              <a:rPr lang="en-US" smtClean="0"/>
              <a:t>13</a:t>
            </a:fld>
            <a:endParaRPr lang="en-US" dirty="0"/>
          </a:p>
        </p:txBody>
      </p:sp>
    </p:spTree>
    <p:extLst>
      <p:ext uri="{BB962C8B-B14F-4D97-AF65-F5344CB8AC3E}">
        <p14:creationId xmlns:p14="http://schemas.microsoft.com/office/powerpoint/2010/main" val="335949025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642A593-4382-9548-BCBC-9AFA9F58022B}" type="slidenum">
              <a:rPr lang="en-US" smtClean="0"/>
              <a:t>14</a:t>
            </a:fld>
            <a:endParaRPr lang="en-US" dirty="0"/>
          </a:p>
        </p:txBody>
      </p:sp>
    </p:spTree>
    <p:extLst>
      <p:ext uri="{BB962C8B-B14F-4D97-AF65-F5344CB8AC3E}">
        <p14:creationId xmlns:p14="http://schemas.microsoft.com/office/powerpoint/2010/main" val="28650604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642A593-4382-9548-BCBC-9AFA9F58022B}" type="slidenum">
              <a:rPr lang="en-US" smtClean="0"/>
              <a:t>15</a:t>
            </a:fld>
            <a:endParaRPr lang="en-US" dirty="0"/>
          </a:p>
        </p:txBody>
      </p:sp>
    </p:spTree>
    <p:extLst>
      <p:ext uri="{BB962C8B-B14F-4D97-AF65-F5344CB8AC3E}">
        <p14:creationId xmlns:p14="http://schemas.microsoft.com/office/powerpoint/2010/main" val="335949025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642A593-4382-9548-BCBC-9AFA9F58022B}" type="slidenum">
              <a:rPr lang="en-US" smtClean="0"/>
              <a:t>29</a:t>
            </a:fld>
            <a:endParaRPr lang="en-US" dirty="0"/>
          </a:p>
        </p:txBody>
      </p:sp>
    </p:spTree>
    <p:extLst>
      <p:ext uri="{BB962C8B-B14F-4D97-AF65-F5344CB8AC3E}">
        <p14:creationId xmlns:p14="http://schemas.microsoft.com/office/powerpoint/2010/main" val="335949025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642A593-4382-9548-BCBC-9AFA9F58022B}" type="slidenum">
              <a:rPr lang="en-US" smtClean="0"/>
              <a:t>30</a:t>
            </a:fld>
            <a:endParaRPr lang="en-US" dirty="0"/>
          </a:p>
        </p:txBody>
      </p:sp>
    </p:spTree>
    <p:extLst>
      <p:ext uri="{BB962C8B-B14F-4D97-AF65-F5344CB8AC3E}">
        <p14:creationId xmlns:p14="http://schemas.microsoft.com/office/powerpoint/2010/main" val="28650604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642A593-4382-9548-BCBC-9AFA9F58022B}" type="slidenum">
              <a:rPr lang="en-US" smtClean="0">
                <a:solidFill>
                  <a:prstClr val="black"/>
                </a:solidFill>
              </a:rPr>
              <a:pPr/>
              <a:t>1</a:t>
            </a:fld>
            <a:endParaRPr lang="en-US" dirty="0">
              <a:solidFill>
                <a:prstClr val="black"/>
              </a:solidFill>
            </a:endParaRPr>
          </a:p>
        </p:txBody>
      </p:sp>
    </p:spTree>
    <p:extLst>
      <p:ext uri="{BB962C8B-B14F-4D97-AF65-F5344CB8AC3E}">
        <p14:creationId xmlns:p14="http://schemas.microsoft.com/office/powerpoint/2010/main" val="271411585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642A593-4382-9548-BCBC-9AFA9F58022B}" type="slidenum">
              <a:rPr lang="en-US" smtClean="0"/>
              <a:t>2</a:t>
            </a:fld>
            <a:endParaRPr lang="en-US" dirty="0"/>
          </a:p>
        </p:txBody>
      </p:sp>
    </p:spTree>
    <p:extLst>
      <p:ext uri="{BB962C8B-B14F-4D97-AF65-F5344CB8AC3E}">
        <p14:creationId xmlns:p14="http://schemas.microsoft.com/office/powerpoint/2010/main" val="28650604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642A593-4382-9548-BCBC-9AFA9F58022B}" type="slidenum">
              <a:rPr lang="en-US" smtClean="0"/>
              <a:t>3</a:t>
            </a:fld>
            <a:endParaRPr lang="en-US" dirty="0"/>
          </a:p>
        </p:txBody>
      </p:sp>
    </p:spTree>
    <p:extLst>
      <p:ext uri="{BB962C8B-B14F-4D97-AF65-F5344CB8AC3E}">
        <p14:creationId xmlns:p14="http://schemas.microsoft.com/office/powerpoint/2010/main" val="28650604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642A593-4382-9548-BCBC-9AFA9F58022B}" type="slidenum">
              <a:rPr lang="en-US" smtClean="0"/>
              <a:t>4</a:t>
            </a:fld>
            <a:endParaRPr lang="en-US" dirty="0"/>
          </a:p>
        </p:txBody>
      </p:sp>
    </p:spTree>
    <p:extLst>
      <p:ext uri="{BB962C8B-B14F-4D97-AF65-F5344CB8AC3E}">
        <p14:creationId xmlns:p14="http://schemas.microsoft.com/office/powerpoint/2010/main" val="53591327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642A593-4382-9548-BCBC-9AFA9F58022B}" type="slidenum">
              <a:rPr lang="en-US" smtClean="0"/>
              <a:t>5</a:t>
            </a:fld>
            <a:endParaRPr lang="en-US" dirty="0"/>
          </a:p>
        </p:txBody>
      </p:sp>
    </p:spTree>
    <p:extLst>
      <p:ext uri="{BB962C8B-B14F-4D97-AF65-F5344CB8AC3E}">
        <p14:creationId xmlns:p14="http://schemas.microsoft.com/office/powerpoint/2010/main" val="53591327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642A593-4382-9548-BCBC-9AFA9F58022B}" type="slidenum">
              <a:rPr lang="en-US" smtClean="0"/>
              <a:t>6</a:t>
            </a:fld>
            <a:endParaRPr lang="en-US" dirty="0"/>
          </a:p>
        </p:txBody>
      </p:sp>
    </p:spTree>
    <p:extLst>
      <p:ext uri="{BB962C8B-B14F-4D97-AF65-F5344CB8AC3E}">
        <p14:creationId xmlns:p14="http://schemas.microsoft.com/office/powerpoint/2010/main" val="53591327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642A593-4382-9548-BCBC-9AFA9F58022B}" type="slidenum">
              <a:rPr lang="en-US" smtClean="0"/>
              <a:t>7</a:t>
            </a:fld>
            <a:endParaRPr lang="en-US" dirty="0"/>
          </a:p>
        </p:txBody>
      </p:sp>
    </p:spTree>
    <p:extLst>
      <p:ext uri="{BB962C8B-B14F-4D97-AF65-F5344CB8AC3E}">
        <p14:creationId xmlns:p14="http://schemas.microsoft.com/office/powerpoint/2010/main" val="53591327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642A593-4382-9548-BCBC-9AFA9F58022B}" type="slidenum">
              <a:rPr lang="en-US" smtClean="0"/>
              <a:t>8</a:t>
            </a:fld>
            <a:endParaRPr lang="en-US" dirty="0"/>
          </a:p>
        </p:txBody>
      </p:sp>
    </p:spTree>
    <p:extLst>
      <p:ext uri="{BB962C8B-B14F-4D97-AF65-F5344CB8AC3E}">
        <p14:creationId xmlns:p14="http://schemas.microsoft.com/office/powerpoint/2010/main" val="122148712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8DB24B31-ACE0-F547-8C2A-5E53FD9CD1DC}" type="datetime1">
              <a:rPr lang="en-US" smtClean="0"/>
              <a:t>24-Feb-22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7261161-F363-4909-B3BA-F2D719A844EB}" type="slidenum">
              <a:rPr lang="en-US" smtClean="0"/>
              <a:t>‹#›</a:t>
            </a:fld>
            <a:endParaRPr lang="en-US" dirty="0"/>
          </a:p>
        </p:txBody>
      </p:sp>
    </p:spTree>
    <p:extLst>
      <p:ext uri="{BB962C8B-B14F-4D97-AF65-F5344CB8AC3E}">
        <p14:creationId xmlns:p14="http://schemas.microsoft.com/office/powerpoint/2010/main" val="351658023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92FE951-9F77-0E47-911C-86FD149859FA}" type="datetime1">
              <a:rPr lang="en-US" smtClean="0"/>
              <a:t>24-Feb-22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7261161-F363-4909-B3BA-F2D719A844EB}" type="slidenum">
              <a:rPr lang="en-US" smtClean="0"/>
              <a:t>‹#›</a:t>
            </a:fld>
            <a:endParaRPr lang="en-US" dirty="0"/>
          </a:p>
        </p:txBody>
      </p:sp>
    </p:spTree>
    <p:extLst>
      <p:ext uri="{BB962C8B-B14F-4D97-AF65-F5344CB8AC3E}">
        <p14:creationId xmlns:p14="http://schemas.microsoft.com/office/powerpoint/2010/main" val="174963646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41691BD-A017-2F4A-8C9F-18B6D335A2E7}" type="datetime1">
              <a:rPr lang="en-US" smtClean="0"/>
              <a:t>24-Feb-22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7261161-F363-4909-B3BA-F2D719A844EB}" type="slidenum">
              <a:rPr lang="en-US" smtClean="0"/>
              <a:t>‹#›</a:t>
            </a:fld>
            <a:endParaRPr lang="en-US" dirty="0"/>
          </a:p>
        </p:txBody>
      </p:sp>
    </p:spTree>
    <p:extLst>
      <p:ext uri="{BB962C8B-B14F-4D97-AF65-F5344CB8AC3E}">
        <p14:creationId xmlns:p14="http://schemas.microsoft.com/office/powerpoint/2010/main" val="341044454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7769FE6-3256-724F-A287-3742D15497A5}" type="datetime1">
              <a:rPr lang="en-US" smtClean="0"/>
              <a:t>24-Feb-22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7261161-F363-4909-B3BA-F2D719A844EB}" type="slidenum">
              <a:rPr lang="en-US" smtClean="0"/>
              <a:t>‹#›</a:t>
            </a:fld>
            <a:endParaRPr lang="en-US" dirty="0"/>
          </a:p>
        </p:txBody>
      </p:sp>
    </p:spTree>
    <p:extLst>
      <p:ext uri="{BB962C8B-B14F-4D97-AF65-F5344CB8AC3E}">
        <p14:creationId xmlns:p14="http://schemas.microsoft.com/office/powerpoint/2010/main" val="71437725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B37DDDE-7C8D-4B40-B70F-4C9D569D2491}" type="datetime1">
              <a:rPr lang="en-US" smtClean="0"/>
              <a:t>24-Feb-22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7261161-F363-4909-B3BA-F2D719A844EB}" type="slidenum">
              <a:rPr lang="en-US" smtClean="0"/>
              <a:t>‹#›</a:t>
            </a:fld>
            <a:endParaRPr lang="en-US" dirty="0"/>
          </a:p>
        </p:txBody>
      </p:sp>
    </p:spTree>
    <p:extLst>
      <p:ext uri="{BB962C8B-B14F-4D97-AF65-F5344CB8AC3E}">
        <p14:creationId xmlns:p14="http://schemas.microsoft.com/office/powerpoint/2010/main" val="82452375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9F4C7B3-C942-824B-A87A-343F2FEC0D13}" type="datetime1">
              <a:rPr lang="en-US" smtClean="0"/>
              <a:t>24-Feb-22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97261161-F363-4909-B3BA-F2D719A844EB}" type="slidenum">
              <a:rPr lang="en-US" smtClean="0"/>
              <a:t>‹#›</a:t>
            </a:fld>
            <a:endParaRPr lang="en-US" dirty="0"/>
          </a:p>
        </p:txBody>
      </p:sp>
    </p:spTree>
    <p:extLst>
      <p:ext uri="{BB962C8B-B14F-4D97-AF65-F5344CB8AC3E}">
        <p14:creationId xmlns:p14="http://schemas.microsoft.com/office/powerpoint/2010/main" val="144131965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034D73BB-F4AE-0B41-A7ED-9113B6047745}" type="datetime1">
              <a:rPr lang="en-US" smtClean="0"/>
              <a:t>24-Feb-22</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97261161-F363-4909-B3BA-F2D719A844EB}" type="slidenum">
              <a:rPr lang="en-US" smtClean="0"/>
              <a:t>‹#›</a:t>
            </a:fld>
            <a:endParaRPr lang="en-US" dirty="0"/>
          </a:p>
        </p:txBody>
      </p:sp>
    </p:spTree>
    <p:extLst>
      <p:ext uri="{BB962C8B-B14F-4D97-AF65-F5344CB8AC3E}">
        <p14:creationId xmlns:p14="http://schemas.microsoft.com/office/powerpoint/2010/main" val="298384844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8B9E4255-F5BE-0445-B1B0-8FD43F2E8489}" type="datetime1">
              <a:rPr lang="en-US" smtClean="0"/>
              <a:t>24-Feb-22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97261161-F363-4909-B3BA-F2D719A844EB}" type="slidenum">
              <a:rPr lang="en-US" smtClean="0"/>
              <a:t>‹#›</a:t>
            </a:fld>
            <a:endParaRPr lang="en-US" dirty="0"/>
          </a:p>
        </p:txBody>
      </p:sp>
    </p:spTree>
    <p:extLst>
      <p:ext uri="{BB962C8B-B14F-4D97-AF65-F5344CB8AC3E}">
        <p14:creationId xmlns:p14="http://schemas.microsoft.com/office/powerpoint/2010/main" val="135302704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1E493B2-68D1-BC45-A179-00E32D0B48E3}" type="datetime1">
              <a:rPr lang="en-US" smtClean="0"/>
              <a:t>24-Feb-22</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97261161-F363-4909-B3BA-F2D719A844EB}" type="slidenum">
              <a:rPr lang="en-US" smtClean="0"/>
              <a:t>‹#›</a:t>
            </a:fld>
            <a:endParaRPr lang="en-US" dirty="0"/>
          </a:p>
        </p:txBody>
      </p:sp>
    </p:spTree>
    <p:extLst>
      <p:ext uri="{BB962C8B-B14F-4D97-AF65-F5344CB8AC3E}">
        <p14:creationId xmlns:p14="http://schemas.microsoft.com/office/powerpoint/2010/main" val="353234860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CCC83F7A-29E4-F045-AC12-411FDACB4997}" type="datetime1">
              <a:rPr lang="en-US" smtClean="0"/>
              <a:t>24-Feb-22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97261161-F363-4909-B3BA-F2D719A844EB}" type="slidenum">
              <a:rPr lang="en-US" smtClean="0"/>
              <a:t>‹#›</a:t>
            </a:fld>
            <a:endParaRPr lang="en-US" dirty="0"/>
          </a:p>
        </p:txBody>
      </p:sp>
    </p:spTree>
    <p:extLst>
      <p:ext uri="{BB962C8B-B14F-4D97-AF65-F5344CB8AC3E}">
        <p14:creationId xmlns:p14="http://schemas.microsoft.com/office/powerpoint/2010/main" val="135202914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9B9B594-1210-B948-8D31-3B544F5D6C5B}" type="datetime1">
              <a:rPr lang="en-US" smtClean="0"/>
              <a:t>24-Feb-22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97261161-F363-4909-B3BA-F2D719A844EB}" type="slidenum">
              <a:rPr lang="en-US" smtClean="0"/>
              <a:t>‹#›</a:t>
            </a:fld>
            <a:endParaRPr lang="en-US" dirty="0"/>
          </a:p>
        </p:txBody>
      </p:sp>
    </p:spTree>
    <p:extLst>
      <p:ext uri="{BB962C8B-B14F-4D97-AF65-F5344CB8AC3E}">
        <p14:creationId xmlns:p14="http://schemas.microsoft.com/office/powerpoint/2010/main" val="342928819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90D2E31-5621-F547-819F-82E55C0B7381}" type="datetime1">
              <a:rPr lang="en-US" smtClean="0"/>
              <a:t>24-Feb-22</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7261161-F363-4909-B3BA-F2D719A844EB}" type="slidenum">
              <a:rPr lang="en-US" smtClean="0"/>
              <a:t>‹#›</a:t>
            </a:fld>
            <a:endParaRPr lang="en-US" dirty="0"/>
          </a:p>
        </p:txBody>
      </p:sp>
    </p:spTree>
    <p:extLst>
      <p:ext uri="{BB962C8B-B14F-4D97-AF65-F5344CB8AC3E}">
        <p14:creationId xmlns:p14="http://schemas.microsoft.com/office/powerpoint/2010/main" val="81541694"/>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2.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2.png"/><Relationship Id="rId7" Type="http://schemas.openxmlformats.org/officeDocument/2006/relationships/diagramColors" Target="../diagrams/colors1.xml"/><Relationship Id="rId2" Type="http://schemas.openxmlformats.org/officeDocument/2006/relationships/notesSlide" Target="../notesSlides/notesSlide14.xml"/><Relationship Id="rId1" Type="http://schemas.openxmlformats.org/officeDocument/2006/relationships/slideLayout" Target="../slideLayouts/slideLayout1.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17.xml.rels><?xml version="1.0" encoding="UTF-8" standalone="yes"?>
<Relationships xmlns="http://schemas.openxmlformats.org/package/2006/relationships"><Relationship Id="rId3" Type="http://schemas.openxmlformats.org/officeDocument/2006/relationships/diagramLayout" Target="../diagrams/layout2.xml"/><Relationship Id="rId7" Type="http://schemas.openxmlformats.org/officeDocument/2006/relationships/image" Target="../media/image2.png"/><Relationship Id="rId2" Type="http://schemas.openxmlformats.org/officeDocument/2006/relationships/diagramData" Target="../diagrams/data2.xml"/><Relationship Id="rId1" Type="http://schemas.openxmlformats.org/officeDocument/2006/relationships/slideLayout" Target="../slideLayouts/slideLayout1.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8.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1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26.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27.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28.xml.rels><?xml version="1.0" encoding="UTF-8" standalone="yes"?>
<Relationships xmlns="http://schemas.openxmlformats.org/package/2006/relationships"><Relationship Id="rId8" Type="http://schemas.openxmlformats.org/officeDocument/2006/relationships/diagramData" Target="../diagrams/data8.xml"/><Relationship Id="rId3" Type="http://schemas.openxmlformats.org/officeDocument/2006/relationships/diagramData" Target="../diagrams/data7.xml"/><Relationship Id="rId7" Type="http://schemas.microsoft.com/office/2007/relationships/diagramDrawing" Target="../diagrams/drawing7.xml"/><Relationship Id="rId12" Type="http://schemas.microsoft.com/office/2007/relationships/diagramDrawing" Target="../diagrams/drawing8.xml"/><Relationship Id="rId2"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diagramColors" Target="../diagrams/colors7.xml"/><Relationship Id="rId11" Type="http://schemas.openxmlformats.org/officeDocument/2006/relationships/diagramColors" Target="../diagrams/colors8.xml"/><Relationship Id="rId5" Type="http://schemas.openxmlformats.org/officeDocument/2006/relationships/diagramQuickStyle" Target="../diagrams/quickStyle7.xml"/><Relationship Id="rId10" Type="http://schemas.openxmlformats.org/officeDocument/2006/relationships/diagramQuickStyle" Target="../diagrams/quickStyle8.xml"/><Relationship Id="rId4" Type="http://schemas.openxmlformats.org/officeDocument/2006/relationships/diagramLayout" Target="../diagrams/layout7.xml"/><Relationship Id="rId9" Type="http://schemas.openxmlformats.org/officeDocument/2006/relationships/diagramLayout" Target="../diagrams/layout8.xml"/></Relationships>
</file>

<file path=ppt/slides/_rels/slide29.xml.rels><?xml version="1.0" encoding="UTF-8" standalone="yes"?>
<Relationships xmlns="http://schemas.openxmlformats.org/package/2006/relationships"><Relationship Id="rId3" Type="http://schemas.openxmlformats.org/officeDocument/2006/relationships/diagramData" Target="../diagrams/data9.xml"/><Relationship Id="rId7" Type="http://schemas.microsoft.com/office/2007/relationships/diagramDrawing" Target="../diagrams/drawing9.xml"/><Relationship Id="rId2"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diagramColors" Target="../diagrams/colors9.xml"/><Relationship Id="rId5" Type="http://schemas.openxmlformats.org/officeDocument/2006/relationships/diagramQuickStyle" Target="../diagrams/quickStyle9.xml"/><Relationship Id="rId4" Type="http://schemas.openxmlformats.org/officeDocument/2006/relationships/diagramLayout" Target="../diagrams/layout9.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990600" y="2667000"/>
            <a:ext cx="7223343" cy="1977390"/>
            <a:chOff x="990600" y="2142669"/>
            <a:chExt cx="7223343" cy="1977390"/>
          </a:xfrm>
        </p:grpSpPr>
        <p:sp>
          <p:nvSpPr>
            <p:cNvPr id="5" name="Rectangle 4"/>
            <p:cNvSpPr/>
            <p:nvPr/>
          </p:nvSpPr>
          <p:spPr>
            <a:xfrm>
              <a:off x="990600" y="2142669"/>
              <a:ext cx="7223342" cy="1977390"/>
            </a:xfrm>
            <a:prstGeom prst="rect">
              <a:avLst/>
            </a:prstGeom>
          </p:spPr>
        </p:sp>
        <p:sp>
          <p:nvSpPr>
            <p:cNvPr id="6" name="Text Box 6"/>
            <p:cNvSpPr txBox="1"/>
            <p:nvPr/>
          </p:nvSpPr>
          <p:spPr>
            <a:xfrm>
              <a:off x="2438401" y="3515104"/>
              <a:ext cx="5775542" cy="604955"/>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marL="0" marR="0" algn="r">
                <a:lnSpc>
                  <a:spcPct val="115000"/>
                </a:lnSpc>
                <a:spcBef>
                  <a:spcPts val="0"/>
                </a:spcBef>
                <a:spcAft>
                  <a:spcPts val="1000"/>
                </a:spcAft>
              </a:pPr>
              <a:r>
                <a:rPr lang="en-US" sz="2800" dirty="0">
                  <a:solidFill>
                    <a:srgbClr val="205658"/>
                  </a:solidFill>
                  <a:effectLst/>
                  <a:latin typeface="Century Gothic"/>
                  <a:ea typeface="Calibri"/>
                  <a:cs typeface="Century Gothic"/>
                </a:rPr>
                <a:t>The Training Cycle</a:t>
              </a:r>
            </a:p>
          </p:txBody>
        </p:sp>
        <p:sp>
          <p:nvSpPr>
            <p:cNvPr id="7" name="Text Box 7"/>
            <p:cNvSpPr txBox="1"/>
            <p:nvPr/>
          </p:nvSpPr>
          <p:spPr>
            <a:xfrm>
              <a:off x="1081009" y="2269077"/>
              <a:ext cx="2527753" cy="1309231"/>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marL="0" marR="0">
                <a:lnSpc>
                  <a:spcPct val="115000"/>
                </a:lnSpc>
                <a:spcBef>
                  <a:spcPts val="0"/>
                </a:spcBef>
                <a:spcAft>
                  <a:spcPts val="1000"/>
                </a:spcAft>
              </a:pPr>
              <a:r>
                <a:rPr lang="en-US" sz="7200" spc="-500" dirty="0">
                  <a:solidFill>
                    <a:srgbClr val="002060"/>
                  </a:solidFill>
                  <a:effectLst/>
                  <a:latin typeface="Century Gothic"/>
                  <a:ea typeface="Calibri"/>
                  <a:cs typeface="Century Gothic"/>
                </a:rPr>
                <a:t>1</a:t>
              </a:r>
              <a:endParaRPr lang="en-US" sz="1100" dirty="0">
                <a:effectLst/>
                <a:latin typeface="Century Gothic"/>
                <a:ea typeface="Calibri"/>
                <a:cs typeface="Century Gothic"/>
              </a:endParaRPr>
            </a:p>
          </p:txBody>
        </p:sp>
        <p:sp>
          <p:nvSpPr>
            <p:cNvPr id="8" name="Text Box 8"/>
            <p:cNvSpPr txBox="1"/>
            <p:nvPr/>
          </p:nvSpPr>
          <p:spPr>
            <a:xfrm>
              <a:off x="1219200" y="2142669"/>
              <a:ext cx="2112948" cy="478546"/>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marL="0" marR="0">
                <a:lnSpc>
                  <a:spcPct val="115000"/>
                </a:lnSpc>
                <a:spcBef>
                  <a:spcPts val="0"/>
                </a:spcBef>
                <a:spcAft>
                  <a:spcPts val="1000"/>
                </a:spcAft>
              </a:pPr>
              <a:r>
                <a:rPr lang="en-US" sz="2400" spc="1000" dirty="0">
                  <a:solidFill>
                    <a:srgbClr val="ADC5F1"/>
                  </a:solidFill>
                  <a:effectLst/>
                  <a:latin typeface="Century Gothic"/>
                  <a:ea typeface="Calibri"/>
                  <a:cs typeface="Century Gothic"/>
                </a:rPr>
                <a:t>Module</a:t>
              </a:r>
              <a:endParaRPr lang="en-US" sz="2400" dirty="0">
                <a:effectLst/>
                <a:latin typeface="Century Gothic"/>
                <a:ea typeface="Calibri"/>
                <a:cs typeface="Century Gothic"/>
              </a:endParaRPr>
            </a:p>
          </p:txBody>
        </p:sp>
        <p:cxnSp>
          <p:nvCxnSpPr>
            <p:cNvPr id="9" name="Straight Connector 8"/>
            <p:cNvCxnSpPr/>
            <p:nvPr/>
          </p:nvCxnSpPr>
          <p:spPr>
            <a:xfrm>
              <a:off x="1189242" y="3506075"/>
              <a:ext cx="6907321" cy="0"/>
            </a:xfrm>
            <a:prstGeom prst="line">
              <a:avLst/>
            </a:prstGeom>
            <a:ln>
              <a:gradFill>
                <a:gsLst>
                  <a:gs pos="0">
                    <a:schemeClr val="bg1"/>
                  </a:gs>
                  <a:gs pos="56000">
                    <a:schemeClr val="accent1">
                      <a:tint val="44500"/>
                      <a:satMod val="160000"/>
                    </a:schemeClr>
                  </a:gs>
                  <a:gs pos="100000">
                    <a:srgbClr val="ADC5F1"/>
                  </a:gs>
                </a:gsLst>
                <a:lin ang="5400000" scaled="0"/>
              </a:gradFill>
            </a:ln>
          </p:spPr>
          <p:style>
            <a:lnRef idx="1">
              <a:schemeClr val="dk1"/>
            </a:lnRef>
            <a:fillRef idx="0">
              <a:schemeClr val="dk1"/>
            </a:fillRef>
            <a:effectRef idx="0">
              <a:schemeClr val="dk1"/>
            </a:effectRef>
            <a:fontRef idx="minor">
              <a:schemeClr val="tx1"/>
            </a:fontRef>
          </p:style>
        </p:cxnSp>
        <p:pic>
          <p:nvPicPr>
            <p:cNvPr id="10" name="Picture 9"/>
            <p:cNvPicPr/>
            <p:nvPr/>
          </p:nvPicPr>
          <p:blipFill>
            <a:blip r:embed="rId3"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6913740" y="2410132"/>
              <a:ext cx="1138778" cy="967181"/>
            </a:xfrm>
            <a:prstGeom prst="rect">
              <a:avLst/>
            </a:prstGeom>
          </p:spPr>
        </p:pic>
      </p:grpSp>
      <p:sp>
        <p:nvSpPr>
          <p:cNvPr id="11" name="Text Box 8"/>
          <p:cNvSpPr txBox="1"/>
          <p:nvPr/>
        </p:nvSpPr>
        <p:spPr>
          <a:xfrm>
            <a:off x="1112028" y="1143000"/>
            <a:ext cx="7422372" cy="762000"/>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marL="0" marR="0">
              <a:lnSpc>
                <a:spcPct val="115000"/>
              </a:lnSpc>
              <a:spcBef>
                <a:spcPts val="0"/>
              </a:spcBef>
              <a:spcAft>
                <a:spcPts val="1000"/>
              </a:spcAft>
            </a:pPr>
            <a:r>
              <a:rPr lang="en-US" sz="2800" spc="300" dirty="0">
                <a:solidFill>
                  <a:srgbClr val="002060"/>
                </a:solidFill>
                <a:effectLst/>
                <a:latin typeface="Century Gothic"/>
                <a:ea typeface="Calibri"/>
                <a:cs typeface="Century Gothic"/>
              </a:rPr>
              <a:t>UN Peacekeeping TOT</a:t>
            </a:r>
          </a:p>
        </p:txBody>
      </p:sp>
    </p:spTree>
    <p:extLst>
      <p:ext uri="{BB962C8B-B14F-4D97-AF65-F5344CB8AC3E}">
        <p14:creationId xmlns:p14="http://schemas.microsoft.com/office/powerpoint/2010/main" val="212774839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Straight Connector 2"/>
          <p:cNvCxnSpPr/>
          <p:nvPr/>
        </p:nvCxnSpPr>
        <p:spPr>
          <a:xfrm>
            <a:off x="228600" y="851722"/>
            <a:ext cx="8686800" cy="0"/>
          </a:xfrm>
          <a:prstGeom prst="line">
            <a:avLst/>
          </a:prstGeom>
          <a:ln>
            <a:solidFill>
              <a:srgbClr val="205658"/>
            </a:solidFill>
          </a:ln>
          <a:effectLst/>
        </p:spPr>
        <p:style>
          <a:lnRef idx="2">
            <a:schemeClr val="accent1"/>
          </a:lnRef>
          <a:fillRef idx="0">
            <a:schemeClr val="accent1"/>
          </a:fillRef>
          <a:effectRef idx="1">
            <a:schemeClr val="accent1"/>
          </a:effectRef>
          <a:fontRef idx="minor">
            <a:schemeClr val="tx1"/>
          </a:fontRef>
        </p:style>
      </p:cxnSp>
      <p:sp>
        <p:nvSpPr>
          <p:cNvPr id="12" name="TextBox 11"/>
          <p:cNvSpPr txBox="1"/>
          <p:nvPr/>
        </p:nvSpPr>
        <p:spPr>
          <a:xfrm>
            <a:off x="914400" y="1759327"/>
            <a:ext cx="8153400" cy="3062377"/>
          </a:xfrm>
          <a:prstGeom prst="rect">
            <a:avLst/>
          </a:prstGeom>
          <a:noFill/>
        </p:spPr>
        <p:txBody>
          <a:bodyPr wrap="square" rtlCol="0">
            <a:spAutoFit/>
          </a:bodyPr>
          <a:lstStyle/>
          <a:p>
            <a:pPr>
              <a:spcAft>
                <a:spcPts val="600"/>
              </a:spcAft>
            </a:pPr>
            <a:r>
              <a:rPr lang="en-US" sz="2400" b="1" dirty="0">
                <a:latin typeface="Century Gothic"/>
                <a:cs typeface="Century Gothic"/>
              </a:rPr>
              <a:t>Instructions:</a:t>
            </a:r>
          </a:p>
          <a:p>
            <a:pPr marL="342900" indent="-342900">
              <a:spcAft>
                <a:spcPts val="600"/>
              </a:spcAft>
              <a:buFont typeface="Wingdings" charset="2"/>
              <a:buChar char="§"/>
            </a:pPr>
            <a:r>
              <a:rPr lang="en-US" sz="2400" dirty="0">
                <a:latin typeface="Century Gothic" panose="020B0502020202020204" pitchFamily="34" charset="0"/>
              </a:rPr>
              <a:t>Work independently to fill out the self-assessment</a:t>
            </a:r>
          </a:p>
          <a:p>
            <a:pPr marL="342900" indent="-342900">
              <a:spcAft>
                <a:spcPts val="600"/>
              </a:spcAft>
              <a:buFont typeface="Wingdings" charset="2"/>
              <a:buChar char="§"/>
            </a:pPr>
            <a:r>
              <a:rPr lang="en-US" sz="2400" dirty="0">
                <a:latin typeface="Century Gothic" panose="020B0502020202020204" pitchFamily="34" charset="0"/>
              </a:rPr>
              <a:t>Come up with 3-5 goals for yourself as a trainer over the course of this TOT</a:t>
            </a:r>
          </a:p>
          <a:p>
            <a:pPr>
              <a:spcAft>
                <a:spcPts val="600"/>
              </a:spcAft>
            </a:pPr>
            <a:endParaRPr lang="en-US" sz="2400" b="1" dirty="0">
              <a:latin typeface="Century Gothic" panose="020B0502020202020204" pitchFamily="34" charset="0"/>
            </a:endParaRPr>
          </a:p>
          <a:p>
            <a:pPr>
              <a:spcAft>
                <a:spcPts val="600"/>
              </a:spcAft>
            </a:pPr>
            <a:r>
              <a:rPr lang="en-US" sz="2400" b="1" dirty="0">
                <a:latin typeface="Century Gothic" panose="020B0502020202020204" pitchFamily="34" charset="0"/>
              </a:rPr>
              <a:t>Time:</a:t>
            </a:r>
            <a:r>
              <a:rPr lang="en-US" sz="2400" dirty="0">
                <a:latin typeface="Century Gothic" panose="020B0502020202020204" pitchFamily="34" charset="0"/>
              </a:rPr>
              <a:t> 20 minutes</a:t>
            </a:r>
          </a:p>
          <a:p>
            <a:pPr>
              <a:spcAft>
                <a:spcPts val="600"/>
              </a:spcAft>
            </a:pPr>
            <a:endParaRPr lang="en-US" sz="2400" dirty="0">
              <a:latin typeface="Century Gothic" panose="020B0502020202020204" pitchFamily="34" charset="0"/>
            </a:endParaRPr>
          </a:p>
        </p:txBody>
      </p:sp>
      <p:sp>
        <p:nvSpPr>
          <p:cNvPr id="5" name="Rectangle 4"/>
          <p:cNvSpPr/>
          <p:nvPr/>
        </p:nvSpPr>
        <p:spPr>
          <a:xfrm>
            <a:off x="914400" y="381000"/>
            <a:ext cx="3175869" cy="461665"/>
          </a:xfrm>
          <a:prstGeom prst="rect">
            <a:avLst/>
          </a:prstGeom>
        </p:spPr>
        <p:txBody>
          <a:bodyPr wrap="none">
            <a:spAutoFit/>
          </a:bodyPr>
          <a:lstStyle/>
          <a:p>
            <a:r>
              <a:rPr lang="en-US" sz="2400" b="1" dirty="0">
                <a:solidFill>
                  <a:srgbClr val="002060"/>
                </a:solidFill>
                <a:latin typeface="Century Gothic"/>
                <a:cs typeface="Century Gothic"/>
              </a:rPr>
              <a:t>Learning Activity 1.2 </a:t>
            </a:r>
            <a:endParaRPr lang="en-US" sz="2400" dirty="0"/>
          </a:p>
        </p:txBody>
      </p:sp>
      <p:sp>
        <p:nvSpPr>
          <p:cNvPr id="8" name="Rectangle 7"/>
          <p:cNvSpPr/>
          <p:nvPr/>
        </p:nvSpPr>
        <p:spPr>
          <a:xfrm>
            <a:off x="914400" y="914400"/>
            <a:ext cx="2573140" cy="461665"/>
          </a:xfrm>
          <a:prstGeom prst="rect">
            <a:avLst/>
          </a:prstGeom>
        </p:spPr>
        <p:txBody>
          <a:bodyPr wrap="none">
            <a:spAutoFit/>
          </a:bodyPr>
          <a:lstStyle/>
          <a:p>
            <a:pPr>
              <a:spcAft>
                <a:spcPts val="1800"/>
              </a:spcAft>
            </a:pPr>
            <a:r>
              <a:rPr lang="en-US" sz="2400" dirty="0">
                <a:solidFill>
                  <a:srgbClr val="002060"/>
                </a:solidFill>
                <a:latin typeface="Century Gothic"/>
                <a:cs typeface="Century Gothic"/>
              </a:rPr>
              <a:t>Self-Assessment </a:t>
            </a:r>
          </a:p>
        </p:txBody>
      </p:sp>
      <p:sp>
        <p:nvSpPr>
          <p:cNvPr id="10" name="TextBox 9"/>
          <p:cNvSpPr txBox="1"/>
          <p:nvPr/>
        </p:nvSpPr>
        <p:spPr>
          <a:xfrm>
            <a:off x="2133600" y="6400800"/>
            <a:ext cx="4876800" cy="307777"/>
          </a:xfrm>
          <a:prstGeom prst="rect">
            <a:avLst/>
          </a:prstGeom>
          <a:noFill/>
        </p:spPr>
        <p:txBody>
          <a:bodyPr wrap="square" rtlCol="0">
            <a:spAutoFit/>
          </a:bodyPr>
          <a:lstStyle/>
          <a:p>
            <a:pPr algn="ctr"/>
            <a:r>
              <a:rPr lang="en-US" sz="1400" dirty="0">
                <a:solidFill>
                  <a:prstClr val="white">
                    <a:lumMod val="50000"/>
                  </a:prstClr>
                </a:solidFill>
                <a:latin typeface="Century Gothic"/>
                <a:cs typeface="Century Gothic"/>
              </a:rPr>
              <a:t>UN Peacekeeping Training of Trainers</a:t>
            </a:r>
          </a:p>
        </p:txBody>
      </p:sp>
      <p:pic>
        <p:nvPicPr>
          <p:cNvPr id="11" name="Picture 10"/>
          <p:cNvPicPr/>
          <p:nvPr/>
        </p:nvPicPr>
        <p:blipFill>
          <a:blip r:embed="rId3"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8382000" y="99619"/>
            <a:ext cx="600462" cy="509981"/>
          </a:xfrm>
          <a:prstGeom prst="rect">
            <a:avLst/>
          </a:prstGeom>
        </p:spPr>
      </p:pic>
      <p:sp>
        <p:nvSpPr>
          <p:cNvPr id="13" name="Rectangle 12"/>
          <p:cNvSpPr/>
          <p:nvPr/>
        </p:nvSpPr>
        <p:spPr>
          <a:xfrm>
            <a:off x="8229600" y="6400800"/>
            <a:ext cx="914400" cy="304800"/>
          </a:xfrm>
          <a:prstGeom prst="rect">
            <a:avLst/>
          </a:prstGeom>
          <a:solidFill>
            <a:srgbClr val="205658"/>
          </a:solidFill>
          <a:ln>
            <a:noFill/>
          </a:ln>
        </p:spPr>
        <p:style>
          <a:lnRef idx="1">
            <a:schemeClr val="accent1"/>
          </a:lnRef>
          <a:fillRef idx="3">
            <a:schemeClr val="accent1"/>
          </a:fillRef>
          <a:effectRef idx="2">
            <a:schemeClr val="accent1"/>
          </a:effectRef>
          <a:fontRef idx="minor">
            <a:schemeClr val="lt1"/>
          </a:fontRef>
        </p:style>
        <p:txBody>
          <a:bodyPr rtlCol="0" anchor="ctr"/>
          <a:lstStyle/>
          <a:p>
            <a:r>
              <a:rPr lang="en-US" sz="1200" dirty="0">
                <a:latin typeface="Century Gothic"/>
                <a:cs typeface="Century Gothic"/>
              </a:rPr>
              <a:t>9</a:t>
            </a:r>
          </a:p>
        </p:txBody>
      </p:sp>
    </p:spTree>
    <p:extLst>
      <p:ext uri="{BB962C8B-B14F-4D97-AF65-F5344CB8AC3E}">
        <p14:creationId xmlns:p14="http://schemas.microsoft.com/office/powerpoint/2010/main" val="412077222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457200" y="304800"/>
            <a:ext cx="8229600" cy="990600"/>
          </a:xfrm>
          <a:prstGeom prst="rect">
            <a:avLst/>
          </a:prstGeom>
          <a:ln>
            <a:noFill/>
          </a:ln>
        </p:spPr>
        <p:style>
          <a:lnRef idx="2">
            <a:schemeClr val="dk1"/>
          </a:lnRef>
          <a:fillRef idx="1">
            <a:schemeClr val="lt1"/>
          </a:fillRef>
          <a:effectRef idx="0">
            <a:schemeClr val="dk1"/>
          </a:effectRef>
          <a:fontRef idx="minor">
            <a:schemeClr val="dk1"/>
          </a:fontRef>
        </p:style>
        <p:txBody>
          <a:bodyPr rtlCol="0" anchor="t"/>
          <a:lstStyle/>
          <a:p>
            <a:pPr marL="176213" algn="ctr">
              <a:spcAft>
                <a:spcPts val="600"/>
              </a:spcAft>
            </a:pPr>
            <a:r>
              <a:rPr lang="en-US" sz="2800" b="1" dirty="0">
                <a:solidFill>
                  <a:srgbClr val="002060"/>
                </a:solidFill>
                <a:latin typeface="Century Gothic"/>
                <a:cs typeface="Century Gothic"/>
              </a:rPr>
              <a:t>I. What is Training?</a:t>
            </a:r>
          </a:p>
        </p:txBody>
      </p:sp>
      <p:sp>
        <p:nvSpPr>
          <p:cNvPr id="6" name="TextBox 5"/>
          <p:cNvSpPr txBox="1"/>
          <p:nvPr/>
        </p:nvSpPr>
        <p:spPr>
          <a:xfrm>
            <a:off x="571500" y="1671935"/>
            <a:ext cx="8001000" cy="1277273"/>
          </a:xfrm>
          <a:prstGeom prst="rect">
            <a:avLst/>
          </a:prstGeom>
          <a:noFill/>
        </p:spPr>
        <p:txBody>
          <a:bodyPr wrap="square" rtlCol="0">
            <a:spAutoFit/>
          </a:bodyPr>
          <a:lstStyle/>
          <a:p>
            <a:pPr marL="342900" indent="-342900">
              <a:spcAft>
                <a:spcPts val="600"/>
              </a:spcAft>
              <a:buFont typeface="Wingdings" charset="2"/>
              <a:buChar char="§"/>
            </a:pPr>
            <a:r>
              <a:rPr lang="en-US" sz="2400" dirty="0">
                <a:latin typeface="Century Gothic"/>
                <a:cs typeface="Century Gothic"/>
              </a:rPr>
              <a:t>Training is a dynamic and transformational process</a:t>
            </a:r>
          </a:p>
          <a:p>
            <a:pPr marL="342900" indent="-342900">
              <a:spcAft>
                <a:spcPts val="600"/>
              </a:spcAft>
              <a:buFont typeface="Wingdings" charset="2"/>
              <a:buChar char="§"/>
            </a:pPr>
            <a:r>
              <a:rPr lang="en-US" sz="2400" dirty="0">
                <a:latin typeface="Century Gothic"/>
                <a:cs typeface="Century Gothic"/>
              </a:rPr>
              <a:t>It can be used to enhance skills, knowledge and/or attitudes</a:t>
            </a:r>
          </a:p>
        </p:txBody>
      </p:sp>
      <p:sp>
        <p:nvSpPr>
          <p:cNvPr id="12" name="TextBox 11"/>
          <p:cNvSpPr txBox="1"/>
          <p:nvPr/>
        </p:nvSpPr>
        <p:spPr>
          <a:xfrm>
            <a:off x="2133600" y="6400800"/>
            <a:ext cx="4876800" cy="307777"/>
          </a:xfrm>
          <a:prstGeom prst="rect">
            <a:avLst/>
          </a:prstGeom>
          <a:noFill/>
        </p:spPr>
        <p:txBody>
          <a:bodyPr wrap="square" rtlCol="0">
            <a:spAutoFit/>
          </a:bodyPr>
          <a:lstStyle/>
          <a:p>
            <a:pPr algn="ctr"/>
            <a:r>
              <a:rPr lang="en-US" sz="1400" dirty="0">
                <a:solidFill>
                  <a:prstClr val="white">
                    <a:lumMod val="50000"/>
                  </a:prstClr>
                </a:solidFill>
                <a:latin typeface="Century Gothic"/>
                <a:cs typeface="Century Gothic"/>
              </a:rPr>
              <a:t>UN Peacekeeping Training of Trainers</a:t>
            </a:r>
          </a:p>
        </p:txBody>
      </p:sp>
      <p:pic>
        <p:nvPicPr>
          <p:cNvPr id="2" name="Picture 1"/>
          <p:cNvPicPr>
            <a:picLocks noChangeAspect="1"/>
          </p:cNvPicPr>
          <p:nvPr/>
        </p:nvPicPr>
        <p:blipFill rotWithShape="1">
          <a:blip r:embed="rId3" cstate="screen">
            <a:extLst>
              <a:ext uri="{28A0092B-C50C-407E-A947-70E740481C1C}">
                <a14:useLocalDpi xmlns:a14="http://schemas.microsoft.com/office/drawing/2010/main"/>
              </a:ext>
            </a:extLst>
          </a:blip>
          <a:srcRect l="4020" t="29169" r="21060"/>
          <a:stretch/>
        </p:blipFill>
        <p:spPr>
          <a:xfrm>
            <a:off x="609600" y="3084543"/>
            <a:ext cx="5029200" cy="3163857"/>
          </a:xfrm>
          <a:prstGeom prst="rect">
            <a:avLst/>
          </a:prstGeom>
        </p:spPr>
      </p:pic>
      <p:sp>
        <p:nvSpPr>
          <p:cNvPr id="3" name="TextBox 2"/>
          <p:cNvSpPr txBox="1"/>
          <p:nvPr/>
        </p:nvSpPr>
        <p:spPr>
          <a:xfrm>
            <a:off x="5791201" y="3225328"/>
            <a:ext cx="2667000" cy="2292935"/>
          </a:xfrm>
          <a:prstGeom prst="rect">
            <a:avLst/>
          </a:prstGeom>
          <a:noFill/>
        </p:spPr>
        <p:txBody>
          <a:bodyPr wrap="square" rtlCol="0">
            <a:spAutoFit/>
          </a:bodyPr>
          <a:lstStyle/>
          <a:p>
            <a:pPr lvl="0">
              <a:spcAft>
                <a:spcPts val="600"/>
              </a:spcAft>
            </a:pPr>
            <a:r>
              <a:rPr lang="en-US" sz="2400" b="1" dirty="0">
                <a:solidFill>
                  <a:prstClr val="black"/>
                </a:solidFill>
                <a:latin typeface="Century Gothic"/>
                <a:cs typeface="Century Gothic"/>
              </a:rPr>
              <a:t>Purpose:</a:t>
            </a:r>
            <a:r>
              <a:rPr lang="en-US" sz="2400" dirty="0">
                <a:solidFill>
                  <a:prstClr val="black"/>
                </a:solidFill>
                <a:latin typeface="Century Gothic"/>
                <a:cs typeface="Century Gothic"/>
              </a:rPr>
              <a:t> to reduce the gap between </a:t>
            </a:r>
            <a:r>
              <a:rPr lang="en-US" sz="2400" b="1" dirty="0">
                <a:solidFill>
                  <a:prstClr val="black"/>
                </a:solidFill>
                <a:latin typeface="Century Gothic"/>
                <a:cs typeface="Century Gothic"/>
              </a:rPr>
              <a:t>current</a:t>
            </a:r>
            <a:r>
              <a:rPr lang="en-US" sz="2400" dirty="0">
                <a:solidFill>
                  <a:prstClr val="black"/>
                </a:solidFill>
                <a:latin typeface="Century Gothic"/>
                <a:cs typeface="Century Gothic"/>
              </a:rPr>
              <a:t> and </a:t>
            </a:r>
            <a:r>
              <a:rPr lang="en-US" sz="2400" b="1" dirty="0">
                <a:solidFill>
                  <a:prstClr val="black"/>
                </a:solidFill>
                <a:latin typeface="Century Gothic"/>
                <a:cs typeface="Century Gothic"/>
              </a:rPr>
              <a:t>desired</a:t>
            </a:r>
            <a:r>
              <a:rPr lang="en-US" sz="2400" dirty="0">
                <a:solidFill>
                  <a:prstClr val="black"/>
                </a:solidFill>
                <a:latin typeface="Century Gothic"/>
                <a:cs typeface="Century Gothic"/>
              </a:rPr>
              <a:t> competencies</a:t>
            </a:r>
          </a:p>
          <a:p>
            <a:endParaRPr lang="en-US" dirty="0"/>
          </a:p>
        </p:txBody>
      </p:sp>
      <p:pic>
        <p:nvPicPr>
          <p:cNvPr id="9" name="Picture 8"/>
          <p:cNvPicPr/>
          <p:nvPr/>
        </p:nvPicPr>
        <p:blipFill>
          <a:blip r:embed="rId4"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8382000" y="99619"/>
            <a:ext cx="600462" cy="509981"/>
          </a:xfrm>
          <a:prstGeom prst="rect">
            <a:avLst/>
          </a:prstGeom>
        </p:spPr>
      </p:pic>
      <p:sp>
        <p:nvSpPr>
          <p:cNvPr id="13" name="Rectangle 12"/>
          <p:cNvSpPr/>
          <p:nvPr/>
        </p:nvSpPr>
        <p:spPr>
          <a:xfrm>
            <a:off x="8229600" y="6400800"/>
            <a:ext cx="914400" cy="304800"/>
          </a:xfrm>
          <a:prstGeom prst="rect">
            <a:avLst/>
          </a:prstGeom>
          <a:solidFill>
            <a:srgbClr val="205658"/>
          </a:solidFill>
          <a:ln>
            <a:noFill/>
          </a:ln>
        </p:spPr>
        <p:style>
          <a:lnRef idx="1">
            <a:schemeClr val="accent1"/>
          </a:lnRef>
          <a:fillRef idx="3">
            <a:schemeClr val="accent1"/>
          </a:fillRef>
          <a:effectRef idx="2">
            <a:schemeClr val="accent1"/>
          </a:effectRef>
          <a:fontRef idx="minor">
            <a:schemeClr val="lt1"/>
          </a:fontRef>
        </p:style>
        <p:txBody>
          <a:bodyPr rtlCol="0" anchor="ctr"/>
          <a:lstStyle/>
          <a:p>
            <a:r>
              <a:rPr lang="en-US" sz="1200" dirty="0">
                <a:latin typeface="Century Gothic"/>
                <a:cs typeface="Century Gothic"/>
              </a:rPr>
              <a:t>10</a:t>
            </a:r>
          </a:p>
        </p:txBody>
      </p:sp>
    </p:spTree>
    <p:extLst>
      <p:ext uri="{BB962C8B-B14F-4D97-AF65-F5344CB8AC3E}">
        <p14:creationId xmlns:p14="http://schemas.microsoft.com/office/powerpoint/2010/main" val="191980788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p:cNvSpPr txBox="1"/>
          <p:nvPr/>
        </p:nvSpPr>
        <p:spPr>
          <a:xfrm>
            <a:off x="914400" y="1219200"/>
            <a:ext cx="7391400" cy="2616101"/>
          </a:xfrm>
          <a:prstGeom prst="rect">
            <a:avLst/>
          </a:prstGeom>
          <a:noFill/>
        </p:spPr>
        <p:txBody>
          <a:bodyPr wrap="square" rtlCol="0">
            <a:spAutoFit/>
          </a:bodyPr>
          <a:lstStyle/>
          <a:p>
            <a:pPr>
              <a:spcAft>
                <a:spcPts val="600"/>
              </a:spcAft>
            </a:pPr>
            <a:r>
              <a:rPr lang="en-US" sz="2400" dirty="0">
                <a:latin typeface="Century Gothic"/>
                <a:cs typeface="Century Gothic"/>
              </a:rPr>
              <a:t>The primary purpose of UN peacekeeping training is to </a:t>
            </a:r>
            <a:r>
              <a:rPr lang="en-US" sz="2400" u="sng" dirty="0">
                <a:latin typeface="Century Gothic"/>
                <a:cs typeface="Century Gothic"/>
              </a:rPr>
              <a:t>enhance mandate implementation</a:t>
            </a:r>
          </a:p>
          <a:p>
            <a:pPr>
              <a:spcAft>
                <a:spcPts val="600"/>
              </a:spcAft>
            </a:pPr>
            <a:endParaRPr lang="en-US" sz="2400" dirty="0">
              <a:latin typeface="Century Gothic"/>
              <a:cs typeface="Century Gothic"/>
            </a:endParaRPr>
          </a:p>
          <a:p>
            <a:pPr marL="342900" indent="-342900">
              <a:spcAft>
                <a:spcPts val="600"/>
              </a:spcAft>
              <a:buFont typeface="Wingdings" charset="2"/>
              <a:buChar char="§"/>
            </a:pPr>
            <a:r>
              <a:rPr lang="en-US" sz="2400" dirty="0">
                <a:latin typeface="Century Gothic"/>
                <a:cs typeface="Century Gothic"/>
              </a:rPr>
              <a:t>Skills-based</a:t>
            </a:r>
          </a:p>
          <a:p>
            <a:pPr marL="342900" indent="-342900">
              <a:spcAft>
                <a:spcPts val="600"/>
              </a:spcAft>
              <a:buFont typeface="Wingdings" charset="2"/>
              <a:buChar char="§"/>
            </a:pPr>
            <a:r>
              <a:rPr lang="en-US" sz="2400" dirty="0">
                <a:latin typeface="Century Gothic"/>
                <a:cs typeface="Century Gothic"/>
              </a:rPr>
              <a:t>Knowledge-based</a:t>
            </a:r>
          </a:p>
          <a:p>
            <a:pPr marL="342900" indent="-342900">
              <a:spcAft>
                <a:spcPts val="600"/>
              </a:spcAft>
              <a:buFont typeface="Wingdings" charset="2"/>
              <a:buChar char="§"/>
            </a:pPr>
            <a:r>
              <a:rPr lang="en-US" sz="2400" dirty="0">
                <a:latin typeface="Century Gothic"/>
                <a:cs typeface="Century Gothic"/>
              </a:rPr>
              <a:t>Attitudes-based</a:t>
            </a:r>
          </a:p>
        </p:txBody>
      </p:sp>
      <p:sp>
        <p:nvSpPr>
          <p:cNvPr id="10" name="TextBox 9"/>
          <p:cNvSpPr txBox="1"/>
          <p:nvPr/>
        </p:nvSpPr>
        <p:spPr>
          <a:xfrm>
            <a:off x="2133600" y="6400800"/>
            <a:ext cx="4876800" cy="307777"/>
          </a:xfrm>
          <a:prstGeom prst="rect">
            <a:avLst/>
          </a:prstGeom>
          <a:noFill/>
        </p:spPr>
        <p:txBody>
          <a:bodyPr wrap="square" rtlCol="0">
            <a:spAutoFit/>
          </a:bodyPr>
          <a:lstStyle/>
          <a:p>
            <a:pPr algn="ctr"/>
            <a:r>
              <a:rPr lang="en-US" sz="1400" dirty="0">
                <a:solidFill>
                  <a:prstClr val="white">
                    <a:lumMod val="50000"/>
                  </a:prstClr>
                </a:solidFill>
                <a:latin typeface="Century Gothic"/>
                <a:cs typeface="Century Gothic"/>
              </a:rPr>
              <a:t>UN Peacekeeping Training of Trainers</a:t>
            </a:r>
          </a:p>
        </p:txBody>
      </p:sp>
      <p:sp>
        <p:nvSpPr>
          <p:cNvPr id="2" name="Rectangle 1"/>
          <p:cNvSpPr/>
          <p:nvPr/>
        </p:nvSpPr>
        <p:spPr>
          <a:xfrm>
            <a:off x="0" y="381000"/>
            <a:ext cx="3200400" cy="381000"/>
          </a:xfrm>
          <a:prstGeom prst="rect">
            <a:avLst/>
          </a:prstGeom>
          <a:solidFill>
            <a:srgbClr val="20565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r"/>
            <a:r>
              <a:rPr lang="en-US" dirty="0">
                <a:latin typeface="Century Gothic"/>
                <a:cs typeface="Century Gothic"/>
              </a:rPr>
              <a:t>I. What is Training?</a:t>
            </a:r>
          </a:p>
        </p:txBody>
      </p:sp>
      <p:pic>
        <p:nvPicPr>
          <p:cNvPr id="3" name="Picture 2"/>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4343400" y="3429000"/>
            <a:ext cx="4229100" cy="2819400"/>
          </a:xfrm>
          <a:prstGeom prst="rect">
            <a:avLst/>
          </a:prstGeom>
        </p:spPr>
      </p:pic>
      <p:pic>
        <p:nvPicPr>
          <p:cNvPr id="11" name="Picture 10"/>
          <p:cNvPicPr/>
          <p:nvPr/>
        </p:nvPicPr>
        <p:blipFill>
          <a:blip r:embed="rId3"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8382000" y="99619"/>
            <a:ext cx="600462" cy="509981"/>
          </a:xfrm>
          <a:prstGeom prst="rect">
            <a:avLst/>
          </a:prstGeom>
        </p:spPr>
      </p:pic>
      <p:sp>
        <p:nvSpPr>
          <p:cNvPr id="13" name="Rectangle 12"/>
          <p:cNvSpPr/>
          <p:nvPr/>
        </p:nvSpPr>
        <p:spPr>
          <a:xfrm>
            <a:off x="8229600" y="6400800"/>
            <a:ext cx="914400" cy="304800"/>
          </a:xfrm>
          <a:prstGeom prst="rect">
            <a:avLst/>
          </a:prstGeom>
          <a:solidFill>
            <a:srgbClr val="205658"/>
          </a:solidFill>
          <a:ln>
            <a:noFill/>
          </a:ln>
        </p:spPr>
        <p:style>
          <a:lnRef idx="1">
            <a:schemeClr val="accent1"/>
          </a:lnRef>
          <a:fillRef idx="3">
            <a:schemeClr val="accent1"/>
          </a:fillRef>
          <a:effectRef idx="2">
            <a:schemeClr val="accent1"/>
          </a:effectRef>
          <a:fontRef idx="minor">
            <a:schemeClr val="lt1"/>
          </a:fontRef>
        </p:style>
        <p:txBody>
          <a:bodyPr rtlCol="0" anchor="ctr"/>
          <a:lstStyle/>
          <a:p>
            <a:r>
              <a:rPr lang="en-US" sz="1200" dirty="0">
                <a:latin typeface="Century Gothic"/>
                <a:cs typeface="Century Gothic"/>
              </a:rPr>
              <a:t>11</a:t>
            </a:r>
          </a:p>
        </p:txBody>
      </p:sp>
    </p:spTree>
    <p:extLst>
      <p:ext uri="{BB962C8B-B14F-4D97-AF65-F5344CB8AC3E}">
        <p14:creationId xmlns:p14="http://schemas.microsoft.com/office/powerpoint/2010/main" val="126083548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p:cNvSpPr txBox="1"/>
          <p:nvPr/>
        </p:nvSpPr>
        <p:spPr>
          <a:xfrm>
            <a:off x="914400" y="1219200"/>
            <a:ext cx="7391400" cy="4105739"/>
          </a:xfrm>
          <a:prstGeom prst="rect">
            <a:avLst/>
          </a:prstGeom>
          <a:noFill/>
        </p:spPr>
        <p:txBody>
          <a:bodyPr wrap="square" rtlCol="0">
            <a:spAutoFit/>
          </a:bodyPr>
          <a:lstStyle/>
          <a:p>
            <a:pPr>
              <a:spcAft>
                <a:spcPts val="600"/>
              </a:spcAft>
            </a:pPr>
            <a:r>
              <a:rPr lang="en-US" sz="2400" dirty="0">
                <a:latin typeface="Century Gothic"/>
                <a:cs typeface="Century Gothic"/>
              </a:rPr>
              <a:t>Training is not a solution for every problem. </a:t>
            </a:r>
          </a:p>
          <a:p>
            <a:pPr>
              <a:spcAft>
                <a:spcPts val="600"/>
              </a:spcAft>
            </a:pPr>
            <a:endParaRPr lang="en-US" sz="2400" dirty="0">
              <a:latin typeface="Century Gothic"/>
              <a:cs typeface="Century Gothic"/>
            </a:endParaRPr>
          </a:p>
          <a:p>
            <a:pPr>
              <a:lnSpc>
                <a:spcPct val="120000"/>
              </a:lnSpc>
              <a:spcAft>
                <a:spcPts val="600"/>
              </a:spcAft>
            </a:pPr>
            <a:r>
              <a:rPr lang="en-US" sz="2400" dirty="0">
                <a:latin typeface="Century Gothic"/>
                <a:cs typeface="Century Gothic"/>
              </a:rPr>
              <a:t>It cannot address performance gaps due to:</a:t>
            </a:r>
            <a:endParaRPr lang="en-US" sz="2400" u="sng" dirty="0">
              <a:latin typeface="Century Gothic"/>
              <a:cs typeface="Century Gothic"/>
            </a:endParaRPr>
          </a:p>
          <a:p>
            <a:pPr marL="342900" indent="-342900">
              <a:spcAft>
                <a:spcPts val="600"/>
              </a:spcAft>
              <a:buFont typeface="Wingdings" charset="2"/>
              <a:buChar char="§"/>
            </a:pPr>
            <a:r>
              <a:rPr lang="en-US" sz="2400" dirty="0">
                <a:latin typeface="Century Gothic"/>
                <a:cs typeface="Century Gothic"/>
              </a:rPr>
              <a:t>Lack of clearly defined mandates</a:t>
            </a:r>
          </a:p>
          <a:p>
            <a:pPr marL="342900" indent="-342900">
              <a:spcAft>
                <a:spcPts val="600"/>
              </a:spcAft>
              <a:buFont typeface="Wingdings" charset="2"/>
              <a:buChar char="§"/>
            </a:pPr>
            <a:r>
              <a:rPr lang="en-US" sz="2400" dirty="0">
                <a:latin typeface="Century Gothic"/>
                <a:cs typeface="Century Gothic"/>
              </a:rPr>
              <a:t>Leadership</a:t>
            </a:r>
          </a:p>
          <a:p>
            <a:pPr marL="342900" indent="-342900">
              <a:spcAft>
                <a:spcPts val="600"/>
              </a:spcAft>
              <a:buFont typeface="Wingdings" charset="2"/>
              <a:buChar char="§"/>
            </a:pPr>
            <a:r>
              <a:rPr lang="en-US" sz="2400" dirty="0">
                <a:latin typeface="Century Gothic"/>
                <a:cs typeface="Century Gothic"/>
              </a:rPr>
              <a:t>Guidance</a:t>
            </a:r>
          </a:p>
          <a:p>
            <a:pPr marL="342900" indent="-342900">
              <a:spcAft>
                <a:spcPts val="600"/>
              </a:spcAft>
              <a:buFont typeface="Wingdings" charset="2"/>
              <a:buChar char="§"/>
            </a:pPr>
            <a:r>
              <a:rPr lang="en-US" sz="2400" dirty="0">
                <a:latin typeface="Century Gothic"/>
                <a:cs typeface="Century Gothic"/>
              </a:rPr>
              <a:t>Policies</a:t>
            </a:r>
          </a:p>
          <a:p>
            <a:pPr marL="342900" indent="-342900">
              <a:spcAft>
                <a:spcPts val="600"/>
              </a:spcAft>
              <a:buFont typeface="Wingdings" charset="2"/>
              <a:buChar char="§"/>
            </a:pPr>
            <a:r>
              <a:rPr lang="en-US" sz="2400" dirty="0">
                <a:latin typeface="Century Gothic"/>
                <a:cs typeface="Century Gothic"/>
              </a:rPr>
              <a:t>Resources</a:t>
            </a:r>
          </a:p>
          <a:p>
            <a:pPr marL="342900" indent="-342900">
              <a:spcAft>
                <a:spcPts val="600"/>
              </a:spcAft>
              <a:buFont typeface="Wingdings" charset="2"/>
              <a:buChar char="§"/>
            </a:pPr>
            <a:r>
              <a:rPr lang="en-US" sz="2400" dirty="0">
                <a:latin typeface="Century Gothic"/>
                <a:cs typeface="Century Gothic"/>
              </a:rPr>
              <a:t>Motivation</a:t>
            </a:r>
          </a:p>
        </p:txBody>
      </p:sp>
      <p:sp>
        <p:nvSpPr>
          <p:cNvPr id="10" name="TextBox 9"/>
          <p:cNvSpPr txBox="1"/>
          <p:nvPr/>
        </p:nvSpPr>
        <p:spPr>
          <a:xfrm>
            <a:off x="2133600" y="6400800"/>
            <a:ext cx="4876800" cy="307777"/>
          </a:xfrm>
          <a:prstGeom prst="rect">
            <a:avLst/>
          </a:prstGeom>
          <a:noFill/>
        </p:spPr>
        <p:txBody>
          <a:bodyPr wrap="square" rtlCol="0">
            <a:spAutoFit/>
          </a:bodyPr>
          <a:lstStyle/>
          <a:p>
            <a:pPr algn="ctr"/>
            <a:r>
              <a:rPr lang="en-US" sz="1400" dirty="0">
                <a:solidFill>
                  <a:prstClr val="white">
                    <a:lumMod val="50000"/>
                  </a:prstClr>
                </a:solidFill>
                <a:latin typeface="Century Gothic"/>
                <a:cs typeface="Century Gothic"/>
              </a:rPr>
              <a:t>UN Peacekeeping Training of Trainers</a:t>
            </a:r>
          </a:p>
        </p:txBody>
      </p:sp>
      <p:sp>
        <p:nvSpPr>
          <p:cNvPr id="2" name="Rectangle 1"/>
          <p:cNvSpPr/>
          <p:nvPr/>
        </p:nvSpPr>
        <p:spPr>
          <a:xfrm>
            <a:off x="0" y="381000"/>
            <a:ext cx="3200400" cy="381000"/>
          </a:xfrm>
          <a:prstGeom prst="rect">
            <a:avLst/>
          </a:prstGeom>
          <a:solidFill>
            <a:srgbClr val="20565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r"/>
            <a:r>
              <a:rPr lang="en-US" dirty="0">
                <a:latin typeface="Century Gothic"/>
                <a:cs typeface="Century Gothic"/>
              </a:rPr>
              <a:t>I. What is Training?</a:t>
            </a:r>
          </a:p>
        </p:txBody>
      </p:sp>
      <p:pic>
        <p:nvPicPr>
          <p:cNvPr id="7" name="Picture 6"/>
          <p:cNvPicPr/>
          <p:nvPr/>
        </p:nvPicPr>
        <p:blipFill>
          <a:blip r:embed="rId2"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8382000" y="99619"/>
            <a:ext cx="600462" cy="509981"/>
          </a:xfrm>
          <a:prstGeom prst="rect">
            <a:avLst/>
          </a:prstGeom>
        </p:spPr>
      </p:pic>
      <p:sp>
        <p:nvSpPr>
          <p:cNvPr id="8" name="Rectangle 7"/>
          <p:cNvSpPr/>
          <p:nvPr/>
        </p:nvSpPr>
        <p:spPr>
          <a:xfrm>
            <a:off x="8229600" y="6400800"/>
            <a:ext cx="914400" cy="304800"/>
          </a:xfrm>
          <a:prstGeom prst="rect">
            <a:avLst/>
          </a:prstGeom>
          <a:solidFill>
            <a:srgbClr val="205658"/>
          </a:solidFill>
          <a:ln>
            <a:noFill/>
          </a:ln>
        </p:spPr>
        <p:style>
          <a:lnRef idx="1">
            <a:schemeClr val="accent1"/>
          </a:lnRef>
          <a:fillRef idx="3">
            <a:schemeClr val="accent1"/>
          </a:fillRef>
          <a:effectRef idx="2">
            <a:schemeClr val="accent1"/>
          </a:effectRef>
          <a:fontRef idx="minor">
            <a:schemeClr val="lt1"/>
          </a:fontRef>
        </p:style>
        <p:txBody>
          <a:bodyPr rtlCol="0" anchor="ctr"/>
          <a:lstStyle/>
          <a:p>
            <a:r>
              <a:rPr lang="en-US" sz="1200" dirty="0">
                <a:latin typeface="Century Gothic"/>
                <a:cs typeface="Century Gothic"/>
              </a:rPr>
              <a:t>12</a:t>
            </a:r>
          </a:p>
        </p:txBody>
      </p:sp>
    </p:spTree>
    <p:extLst>
      <p:ext uri="{BB962C8B-B14F-4D97-AF65-F5344CB8AC3E}">
        <p14:creationId xmlns:p14="http://schemas.microsoft.com/office/powerpoint/2010/main" val="372233066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457200" y="304800"/>
            <a:ext cx="8229600" cy="990600"/>
          </a:xfrm>
          <a:prstGeom prst="rect">
            <a:avLst/>
          </a:prstGeom>
          <a:ln>
            <a:noFill/>
          </a:ln>
        </p:spPr>
        <p:style>
          <a:lnRef idx="2">
            <a:schemeClr val="dk1"/>
          </a:lnRef>
          <a:fillRef idx="1">
            <a:schemeClr val="lt1"/>
          </a:fillRef>
          <a:effectRef idx="0">
            <a:schemeClr val="dk1"/>
          </a:effectRef>
          <a:fontRef idx="minor">
            <a:schemeClr val="dk1"/>
          </a:fontRef>
        </p:style>
        <p:txBody>
          <a:bodyPr rtlCol="0" anchor="t"/>
          <a:lstStyle/>
          <a:p>
            <a:pPr marL="176213" algn="ctr">
              <a:spcAft>
                <a:spcPts val="600"/>
              </a:spcAft>
            </a:pPr>
            <a:r>
              <a:rPr lang="en-US" sz="2800" b="1" dirty="0">
                <a:solidFill>
                  <a:srgbClr val="002060"/>
                </a:solidFill>
                <a:latin typeface="Century Gothic"/>
                <a:cs typeface="Century Gothic"/>
              </a:rPr>
              <a:t>II. What is the Role of a Trainer?</a:t>
            </a:r>
          </a:p>
        </p:txBody>
      </p:sp>
      <p:sp>
        <p:nvSpPr>
          <p:cNvPr id="6" name="TextBox 5"/>
          <p:cNvSpPr txBox="1"/>
          <p:nvPr/>
        </p:nvSpPr>
        <p:spPr>
          <a:xfrm>
            <a:off x="571500" y="1671935"/>
            <a:ext cx="8001000" cy="1800493"/>
          </a:xfrm>
          <a:prstGeom prst="rect">
            <a:avLst/>
          </a:prstGeom>
          <a:noFill/>
        </p:spPr>
        <p:txBody>
          <a:bodyPr wrap="square" rtlCol="0">
            <a:spAutoFit/>
          </a:bodyPr>
          <a:lstStyle/>
          <a:p>
            <a:pPr>
              <a:spcAft>
                <a:spcPts val="600"/>
              </a:spcAft>
            </a:pPr>
            <a:r>
              <a:rPr lang="en-US" sz="2400" dirty="0">
                <a:latin typeface="Century Gothic"/>
                <a:cs typeface="Century Gothic"/>
              </a:rPr>
              <a:t>An effective trainer must possess a range of:</a:t>
            </a:r>
          </a:p>
          <a:p>
            <a:pPr marL="342900" indent="-342900">
              <a:spcAft>
                <a:spcPts val="600"/>
              </a:spcAft>
              <a:buFont typeface="Wingdings" charset="2"/>
              <a:buChar char="§"/>
            </a:pPr>
            <a:r>
              <a:rPr lang="en-US" sz="2400" dirty="0">
                <a:latin typeface="Century Gothic"/>
                <a:cs typeface="Century Gothic"/>
              </a:rPr>
              <a:t>Technical</a:t>
            </a:r>
          </a:p>
          <a:p>
            <a:pPr marL="342900" indent="-342900">
              <a:spcAft>
                <a:spcPts val="600"/>
              </a:spcAft>
              <a:buFont typeface="Wingdings" charset="2"/>
              <a:buChar char="§"/>
            </a:pPr>
            <a:r>
              <a:rPr lang="en-US" sz="2400" dirty="0">
                <a:latin typeface="Century Gothic"/>
                <a:cs typeface="Century Gothic"/>
              </a:rPr>
              <a:t>Professional</a:t>
            </a:r>
          </a:p>
          <a:p>
            <a:pPr marL="342900" indent="-342900">
              <a:spcAft>
                <a:spcPts val="600"/>
              </a:spcAft>
              <a:buFont typeface="Wingdings" charset="2"/>
              <a:buChar char="§"/>
            </a:pPr>
            <a:r>
              <a:rPr lang="en-US" sz="2400" dirty="0">
                <a:latin typeface="Century Gothic"/>
                <a:cs typeface="Century Gothic"/>
              </a:rPr>
              <a:t>Interpersonal skills</a:t>
            </a:r>
          </a:p>
        </p:txBody>
      </p:sp>
      <p:sp>
        <p:nvSpPr>
          <p:cNvPr id="12" name="TextBox 11"/>
          <p:cNvSpPr txBox="1"/>
          <p:nvPr/>
        </p:nvSpPr>
        <p:spPr>
          <a:xfrm>
            <a:off x="2133600" y="6400800"/>
            <a:ext cx="4876800" cy="307777"/>
          </a:xfrm>
          <a:prstGeom prst="rect">
            <a:avLst/>
          </a:prstGeom>
          <a:noFill/>
        </p:spPr>
        <p:txBody>
          <a:bodyPr wrap="square" rtlCol="0">
            <a:spAutoFit/>
          </a:bodyPr>
          <a:lstStyle/>
          <a:p>
            <a:pPr algn="ctr"/>
            <a:r>
              <a:rPr lang="en-US" sz="1400" dirty="0">
                <a:solidFill>
                  <a:prstClr val="white">
                    <a:lumMod val="50000"/>
                  </a:prstClr>
                </a:solidFill>
                <a:latin typeface="Century Gothic"/>
                <a:cs typeface="Century Gothic"/>
              </a:rPr>
              <a:t>UN Peacekeeping Training of Trainers</a:t>
            </a:r>
          </a:p>
        </p:txBody>
      </p:sp>
      <p:pic>
        <p:nvPicPr>
          <p:cNvPr id="5" name="Picture 4"/>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962400" y="2997200"/>
            <a:ext cx="4648200" cy="3098800"/>
          </a:xfrm>
          <a:prstGeom prst="rect">
            <a:avLst/>
          </a:prstGeom>
        </p:spPr>
      </p:pic>
      <p:pic>
        <p:nvPicPr>
          <p:cNvPr id="8" name="Picture 7"/>
          <p:cNvPicPr/>
          <p:nvPr/>
        </p:nvPicPr>
        <p:blipFill>
          <a:blip r:embed="rId4"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8382000" y="99619"/>
            <a:ext cx="600462" cy="509981"/>
          </a:xfrm>
          <a:prstGeom prst="rect">
            <a:avLst/>
          </a:prstGeom>
        </p:spPr>
      </p:pic>
      <p:sp>
        <p:nvSpPr>
          <p:cNvPr id="9" name="Rectangle 8"/>
          <p:cNvSpPr/>
          <p:nvPr/>
        </p:nvSpPr>
        <p:spPr>
          <a:xfrm>
            <a:off x="8229600" y="6400800"/>
            <a:ext cx="914400" cy="304800"/>
          </a:xfrm>
          <a:prstGeom prst="rect">
            <a:avLst/>
          </a:prstGeom>
          <a:solidFill>
            <a:srgbClr val="205658"/>
          </a:solidFill>
          <a:ln>
            <a:noFill/>
          </a:ln>
        </p:spPr>
        <p:style>
          <a:lnRef idx="1">
            <a:schemeClr val="accent1"/>
          </a:lnRef>
          <a:fillRef idx="3">
            <a:schemeClr val="accent1"/>
          </a:fillRef>
          <a:effectRef idx="2">
            <a:schemeClr val="accent1"/>
          </a:effectRef>
          <a:fontRef idx="minor">
            <a:schemeClr val="lt1"/>
          </a:fontRef>
        </p:style>
        <p:txBody>
          <a:bodyPr rtlCol="0" anchor="ctr"/>
          <a:lstStyle/>
          <a:p>
            <a:r>
              <a:rPr lang="en-US" sz="1200" dirty="0">
                <a:latin typeface="Century Gothic"/>
                <a:cs typeface="Century Gothic"/>
              </a:rPr>
              <a:t>13</a:t>
            </a:r>
          </a:p>
        </p:txBody>
      </p:sp>
    </p:spTree>
    <p:extLst>
      <p:ext uri="{BB962C8B-B14F-4D97-AF65-F5344CB8AC3E}">
        <p14:creationId xmlns:p14="http://schemas.microsoft.com/office/powerpoint/2010/main" val="188514755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Straight Connector 2"/>
          <p:cNvCxnSpPr/>
          <p:nvPr/>
        </p:nvCxnSpPr>
        <p:spPr>
          <a:xfrm>
            <a:off x="228600" y="851722"/>
            <a:ext cx="8686800" cy="0"/>
          </a:xfrm>
          <a:prstGeom prst="line">
            <a:avLst/>
          </a:prstGeom>
          <a:ln>
            <a:solidFill>
              <a:srgbClr val="205658"/>
            </a:solidFill>
          </a:ln>
          <a:effectLst/>
        </p:spPr>
        <p:style>
          <a:lnRef idx="2">
            <a:schemeClr val="accent1"/>
          </a:lnRef>
          <a:fillRef idx="0">
            <a:schemeClr val="accent1"/>
          </a:fillRef>
          <a:effectRef idx="1">
            <a:schemeClr val="accent1"/>
          </a:effectRef>
          <a:fontRef idx="minor">
            <a:schemeClr val="tx1"/>
          </a:fontRef>
        </p:style>
      </p:cxnSp>
      <p:sp>
        <p:nvSpPr>
          <p:cNvPr id="12" name="TextBox 11"/>
          <p:cNvSpPr txBox="1"/>
          <p:nvPr/>
        </p:nvSpPr>
        <p:spPr>
          <a:xfrm>
            <a:off x="914400" y="1759327"/>
            <a:ext cx="7924800" cy="4770536"/>
          </a:xfrm>
          <a:prstGeom prst="rect">
            <a:avLst/>
          </a:prstGeom>
          <a:noFill/>
        </p:spPr>
        <p:txBody>
          <a:bodyPr wrap="square" rtlCol="0">
            <a:spAutoFit/>
          </a:bodyPr>
          <a:lstStyle/>
          <a:p>
            <a:pPr>
              <a:spcAft>
                <a:spcPts val="600"/>
              </a:spcAft>
            </a:pPr>
            <a:r>
              <a:rPr lang="en-US" sz="2400" b="1" dirty="0">
                <a:latin typeface="Century Gothic"/>
                <a:cs typeface="Century Gothic"/>
              </a:rPr>
              <a:t>Instructions:</a:t>
            </a:r>
          </a:p>
          <a:p>
            <a:pPr marL="342900" indent="-342900">
              <a:spcAft>
                <a:spcPts val="600"/>
              </a:spcAft>
              <a:buFont typeface="Wingdings" charset="2"/>
              <a:buChar char="§"/>
            </a:pPr>
            <a:r>
              <a:rPr lang="en-US" sz="2400" dirty="0">
                <a:latin typeface="Century Gothic" panose="020B0502020202020204" pitchFamily="34" charset="0"/>
              </a:rPr>
              <a:t>Working in groups, generate a list of technical, professional and interpersonal skills required to be a trainer</a:t>
            </a:r>
          </a:p>
          <a:p>
            <a:pPr marL="342900" indent="-342900">
              <a:spcAft>
                <a:spcPts val="600"/>
              </a:spcAft>
              <a:buFont typeface="Wingdings" charset="2"/>
              <a:buChar char="§"/>
            </a:pPr>
            <a:r>
              <a:rPr lang="en-US" sz="2400" dirty="0">
                <a:latin typeface="Century Gothic" panose="020B0502020202020204" pitchFamily="34" charset="0"/>
              </a:rPr>
              <a:t>Write your ideas on chart paper</a:t>
            </a:r>
          </a:p>
          <a:p>
            <a:pPr marL="342900" indent="-342900">
              <a:spcAft>
                <a:spcPts val="600"/>
              </a:spcAft>
              <a:buFont typeface="Wingdings" charset="2"/>
              <a:buChar char="§"/>
            </a:pPr>
            <a:r>
              <a:rPr lang="en-US" sz="2400" dirty="0">
                <a:latin typeface="Century Gothic" panose="020B0502020202020204" pitchFamily="34" charset="0"/>
              </a:rPr>
              <a:t>Discuss as a large group</a:t>
            </a:r>
          </a:p>
          <a:p>
            <a:pPr>
              <a:spcAft>
                <a:spcPts val="600"/>
              </a:spcAft>
            </a:pPr>
            <a:endParaRPr lang="en-US" sz="2400" b="1" dirty="0">
              <a:latin typeface="Century Gothic" panose="020B0502020202020204" pitchFamily="34" charset="0"/>
            </a:endParaRPr>
          </a:p>
          <a:p>
            <a:pPr>
              <a:spcAft>
                <a:spcPts val="600"/>
              </a:spcAft>
            </a:pPr>
            <a:r>
              <a:rPr lang="en-US" sz="2400" b="1" dirty="0">
                <a:latin typeface="Century Gothic" panose="020B0502020202020204" pitchFamily="34" charset="0"/>
              </a:rPr>
              <a:t>Time:</a:t>
            </a:r>
            <a:r>
              <a:rPr lang="en-US" sz="2400" dirty="0">
                <a:latin typeface="Century Gothic" panose="020B0502020202020204" pitchFamily="34" charset="0"/>
              </a:rPr>
              <a:t> 20 minutes</a:t>
            </a:r>
          </a:p>
          <a:p>
            <a:pPr marL="342900" indent="-342900">
              <a:spcAft>
                <a:spcPts val="600"/>
              </a:spcAft>
              <a:buFont typeface="Wingdings" panose="05000000000000000000" pitchFamily="2" charset="2"/>
              <a:buChar char="§"/>
            </a:pPr>
            <a:r>
              <a:rPr lang="en-US" sz="2400" dirty="0">
                <a:latin typeface="Century Gothic" panose="020B0502020202020204" pitchFamily="34" charset="0"/>
              </a:rPr>
              <a:t>Small group discussion: 10 minutes</a:t>
            </a:r>
          </a:p>
          <a:p>
            <a:pPr marL="342900" indent="-342900">
              <a:spcAft>
                <a:spcPts val="600"/>
              </a:spcAft>
              <a:buFont typeface="Wingdings" panose="05000000000000000000" pitchFamily="2" charset="2"/>
              <a:buChar char="§"/>
            </a:pPr>
            <a:r>
              <a:rPr lang="en-US" sz="2400" dirty="0">
                <a:latin typeface="Century Gothic" panose="020B0502020202020204" pitchFamily="34" charset="0"/>
              </a:rPr>
              <a:t>Large group discussion: 10 minutes</a:t>
            </a:r>
          </a:p>
          <a:p>
            <a:pPr>
              <a:spcAft>
                <a:spcPts val="600"/>
              </a:spcAft>
            </a:pPr>
            <a:endParaRPr lang="en-US" sz="2400" dirty="0">
              <a:latin typeface="Century Gothic" panose="020B0502020202020204" pitchFamily="34" charset="0"/>
            </a:endParaRPr>
          </a:p>
        </p:txBody>
      </p:sp>
      <p:sp>
        <p:nvSpPr>
          <p:cNvPr id="5" name="Rectangle 4"/>
          <p:cNvSpPr/>
          <p:nvPr/>
        </p:nvSpPr>
        <p:spPr>
          <a:xfrm>
            <a:off x="914400" y="381000"/>
            <a:ext cx="3175869" cy="461665"/>
          </a:xfrm>
          <a:prstGeom prst="rect">
            <a:avLst/>
          </a:prstGeom>
        </p:spPr>
        <p:txBody>
          <a:bodyPr wrap="none">
            <a:spAutoFit/>
          </a:bodyPr>
          <a:lstStyle/>
          <a:p>
            <a:r>
              <a:rPr lang="en-US" sz="2400" b="1" dirty="0">
                <a:solidFill>
                  <a:srgbClr val="002060"/>
                </a:solidFill>
                <a:latin typeface="Century Gothic"/>
                <a:cs typeface="Century Gothic"/>
              </a:rPr>
              <a:t>Learning Activity 1.3 </a:t>
            </a:r>
            <a:endParaRPr lang="en-US" sz="2400" dirty="0"/>
          </a:p>
        </p:txBody>
      </p:sp>
      <p:sp>
        <p:nvSpPr>
          <p:cNvPr id="8" name="Rectangle 7"/>
          <p:cNvSpPr/>
          <p:nvPr/>
        </p:nvSpPr>
        <p:spPr>
          <a:xfrm>
            <a:off x="914400" y="914400"/>
            <a:ext cx="6309690" cy="461665"/>
          </a:xfrm>
          <a:prstGeom prst="rect">
            <a:avLst/>
          </a:prstGeom>
        </p:spPr>
        <p:txBody>
          <a:bodyPr wrap="none">
            <a:spAutoFit/>
          </a:bodyPr>
          <a:lstStyle/>
          <a:p>
            <a:pPr>
              <a:spcAft>
                <a:spcPts val="1800"/>
              </a:spcAft>
            </a:pPr>
            <a:r>
              <a:rPr lang="en-US" sz="2400" dirty="0">
                <a:solidFill>
                  <a:srgbClr val="002060"/>
                </a:solidFill>
                <a:latin typeface="Century Gothic"/>
                <a:cs typeface="Century Gothic"/>
              </a:rPr>
              <a:t>Identifying the Skills of an Effective Trainer</a:t>
            </a:r>
          </a:p>
        </p:txBody>
      </p:sp>
      <p:sp>
        <p:nvSpPr>
          <p:cNvPr id="10" name="TextBox 9"/>
          <p:cNvSpPr txBox="1"/>
          <p:nvPr/>
        </p:nvSpPr>
        <p:spPr>
          <a:xfrm>
            <a:off x="2133600" y="6400800"/>
            <a:ext cx="4876800" cy="307777"/>
          </a:xfrm>
          <a:prstGeom prst="rect">
            <a:avLst/>
          </a:prstGeom>
          <a:noFill/>
        </p:spPr>
        <p:txBody>
          <a:bodyPr wrap="square" rtlCol="0">
            <a:spAutoFit/>
          </a:bodyPr>
          <a:lstStyle/>
          <a:p>
            <a:pPr algn="ctr"/>
            <a:r>
              <a:rPr lang="en-US" sz="1400" dirty="0">
                <a:solidFill>
                  <a:prstClr val="white">
                    <a:lumMod val="50000"/>
                  </a:prstClr>
                </a:solidFill>
                <a:latin typeface="Century Gothic"/>
                <a:cs typeface="Century Gothic"/>
              </a:rPr>
              <a:t>UN Peacekeeping Training of Trainers</a:t>
            </a:r>
          </a:p>
        </p:txBody>
      </p:sp>
      <p:pic>
        <p:nvPicPr>
          <p:cNvPr id="11" name="Picture 10"/>
          <p:cNvPicPr/>
          <p:nvPr/>
        </p:nvPicPr>
        <p:blipFill>
          <a:blip r:embed="rId3"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8382000" y="99619"/>
            <a:ext cx="600462" cy="509981"/>
          </a:xfrm>
          <a:prstGeom prst="rect">
            <a:avLst/>
          </a:prstGeom>
        </p:spPr>
      </p:pic>
      <p:sp>
        <p:nvSpPr>
          <p:cNvPr id="9" name="Rectangle 8"/>
          <p:cNvSpPr/>
          <p:nvPr/>
        </p:nvSpPr>
        <p:spPr>
          <a:xfrm>
            <a:off x="8229600" y="6400800"/>
            <a:ext cx="914400" cy="304800"/>
          </a:xfrm>
          <a:prstGeom prst="rect">
            <a:avLst/>
          </a:prstGeom>
          <a:solidFill>
            <a:srgbClr val="205658"/>
          </a:solidFill>
          <a:ln>
            <a:noFill/>
          </a:ln>
        </p:spPr>
        <p:style>
          <a:lnRef idx="1">
            <a:schemeClr val="accent1"/>
          </a:lnRef>
          <a:fillRef idx="3">
            <a:schemeClr val="accent1"/>
          </a:fillRef>
          <a:effectRef idx="2">
            <a:schemeClr val="accent1"/>
          </a:effectRef>
          <a:fontRef idx="minor">
            <a:schemeClr val="lt1"/>
          </a:fontRef>
        </p:style>
        <p:txBody>
          <a:bodyPr rtlCol="0" anchor="ctr"/>
          <a:lstStyle/>
          <a:p>
            <a:r>
              <a:rPr lang="en-US" sz="1200" dirty="0">
                <a:latin typeface="Century Gothic"/>
                <a:cs typeface="Century Gothic"/>
              </a:rPr>
              <a:t>14</a:t>
            </a:r>
          </a:p>
        </p:txBody>
      </p:sp>
    </p:spTree>
    <p:extLst>
      <p:ext uri="{BB962C8B-B14F-4D97-AF65-F5344CB8AC3E}">
        <p14:creationId xmlns:p14="http://schemas.microsoft.com/office/powerpoint/2010/main" val="260211627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457200" y="341026"/>
            <a:ext cx="8229600" cy="990600"/>
          </a:xfrm>
          <a:prstGeom prst="rect">
            <a:avLst/>
          </a:prstGeom>
          <a:ln>
            <a:noFill/>
          </a:ln>
        </p:spPr>
        <p:style>
          <a:lnRef idx="2">
            <a:schemeClr val="dk1"/>
          </a:lnRef>
          <a:fillRef idx="1">
            <a:schemeClr val="lt1"/>
          </a:fillRef>
          <a:effectRef idx="0">
            <a:schemeClr val="dk1"/>
          </a:effectRef>
          <a:fontRef idx="minor">
            <a:schemeClr val="dk1"/>
          </a:fontRef>
        </p:style>
        <p:txBody>
          <a:bodyPr rtlCol="0" anchor="t"/>
          <a:lstStyle/>
          <a:p>
            <a:pPr marL="176213" algn="ctr">
              <a:spcAft>
                <a:spcPts val="600"/>
              </a:spcAft>
            </a:pPr>
            <a:r>
              <a:rPr lang="en-US" sz="2800" b="1" dirty="0">
                <a:solidFill>
                  <a:srgbClr val="002060"/>
                </a:solidFill>
                <a:latin typeface="Century Gothic"/>
                <a:cs typeface="Century Gothic"/>
              </a:rPr>
              <a:t>III. The Training Cycle</a:t>
            </a:r>
          </a:p>
        </p:txBody>
      </p:sp>
      <p:sp>
        <p:nvSpPr>
          <p:cNvPr id="6" name="TextBox 5"/>
          <p:cNvSpPr txBox="1"/>
          <p:nvPr/>
        </p:nvSpPr>
        <p:spPr>
          <a:xfrm>
            <a:off x="152400" y="2111276"/>
            <a:ext cx="2971800" cy="2308324"/>
          </a:xfrm>
          <a:prstGeom prst="rect">
            <a:avLst/>
          </a:prstGeom>
          <a:noFill/>
        </p:spPr>
        <p:txBody>
          <a:bodyPr wrap="square" rtlCol="0">
            <a:spAutoFit/>
          </a:bodyPr>
          <a:lstStyle/>
          <a:p>
            <a:pPr>
              <a:spcAft>
                <a:spcPts val="600"/>
              </a:spcAft>
            </a:pPr>
            <a:r>
              <a:rPr lang="en-US" sz="2400" dirty="0">
                <a:latin typeface="Century Gothic"/>
                <a:cs typeface="Century Gothic"/>
              </a:rPr>
              <a:t>The training cycle helps programme managers </a:t>
            </a:r>
            <a:r>
              <a:rPr lang="en-US" sz="2400" b="1" dirty="0">
                <a:latin typeface="Century Gothic"/>
                <a:cs typeface="Century Gothic"/>
              </a:rPr>
              <a:t>design</a:t>
            </a:r>
            <a:r>
              <a:rPr lang="en-US" sz="2400" dirty="0">
                <a:latin typeface="Century Gothic"/>
                <a:cs typeface="Century Gothic"/>
              </a:rPr>
              <a:t>, </a:t>
            </a:r>
            <a:r>
              <a:rPr lang="en-US" sz="2400" b="1" dirty="0">
                <a:latin typeface="Century Gothic"/>
                <a:cs typeface="Century Gothic"/>
              </a:rPr>
              <a:t>deliver</a:t>
            </a:r>
            <a:r>
              <a:rPr lang="en-US" sz="2400" dirty="0">
                <a:latin typeface="Century Gothic"/>
                <a:cs typeface="Century Gothic"/>
              </a:rPr>
              <a:t> and </a:t>
            </a:r>
            <a:r>
              <a:rPr lang="en-US" sz="2400" b="1" dirty="0">
                <a:latin typeface="Century Gothic"/>
                <a:cs typeface="Century Gothic"/>
              </a:rPr>
              <a:t>evaluate</a:t>
            </a:r>
            <a:r>
              <a:rPr lang="en-US" sz="2400" dirty="0">
                <a:latin typeface="Century Gothic"/>
                <a:cs typeface="Century Gothic"/>
              </a:rPr>
              <a:t> training activities.</a:t>
            </a:r>
          </a:p>
        </p:txBody>
      </p:sp>
      <p:pic>
        <p:nvPicPr>
          <p:cNvPr id="13" name="Picture 12"/>
          <p:cNvPicPr/>
          <p:nvPr/>
        </p:nvPicPr>
        <p:blipFill>
          <a:blip r:embed="rId3"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8382000" y="152400"/>
            <a:ext cx="600462" cy="509981"/>
          </a:xfrm>
          <a:prstGeom prst="rect">
            <a:avLst/>
          </a:prstGeom>
        </p:spPr>
      </p:pic>
      <p:sp>
        <p:nvSpPr>
          <p:cNvPr id="12" name="TextBox 11"/>
          <p:cNvSpPr txBox="1"/>
          <p:nvPr/>
        </p:nvSpPr>
        <p:spPr>
          <a:xfrm>
            <a:off x="2133600" y="6400800"/>
            <a:ext cx="4876800" cy="307777"/>
          </a:xfrm>
          <a:prstGeom prst="rect">
            <a:avLst/>
          </a:prstGeom>
          <a:noFill/>
        </p:spPr>
        <p:txBody>
          <a:bodyPr wrap="square" rtlCol="0">
            <a:spAutoFit/>
          </a:bodyPr>
          <a:lstStyle/>
          <a:p>
            <a:pPr algn="ctr"/>
            <a:r>
              <a:rPr lang="en-US" sz="1400" dirty="0">
                <a:solidFill>
                  <a:prstClr val="white">
                    <a:lumMod val="50000"/>
                  </a:prstClr>
                </a:solidFill>
                <a:latin typeface="Century Gothic"/>
                <a:cs typeface="Century Gothic"/>
              </a:rPr>
              <a:t>UN Peacekeeping Training of Trainers</a:t>
            </a:r>
          </a:p>
        </p:txBody>
      </p:sp>
      <p:graphicFrame>
        <p:nvGraphicFramePr>
          <p:cNvPr id="2" name="Diagram 1"/>
          <p:cNvGraphicFramePr/>
          <p:nvPr>
            <p:extLst>
              <p:ext uri="{D42A27DB-BD31-4B8C-83A1-F6EECF244321}">
                <p14:modId xmlns:p14="http://schemas.microsoft.com/office/powerpoint/2010/main" val="3098254070"/>
              </p:ext>
            </p:extLst>
          </p:nvPr>
        </p:nvGraphicFramePr>
        <p:xfrm>
          <a:off x="2514600" y="1295400"/>
          <a:ext cx="6858000" cy="485140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9" name="Rectangle 8"/>
          <p:cNvSpPr/>
          <p:nvPr/>
        </p:nvSpPr>
        <p:spPr>
          <a:xfrm>
            <a:off x="8229600" y="6400800"/>
            <a:ext cx="914400" cy="304800"/>
          </a:xfrm>
          <a:prstGeom prst="rect">
            <a:avLst/>
          </a:prstGeom>
          <a:solidFill>
            <a:srgbClr val="205658"/>
          </a:solidFill>
          <a:ln>
            <a:noFill/>
          </a:ln>
        </p:spPr>
        <p:style>
          <a:lnRef idx="1">
            <a:schemeClr val="accent1"/>
          </a:lnRef>
          <a:fillRef idx="3">
            <a:schemeClr val="accent1"/>
          </a:fillRef>
          <a:effectRef idx="2">
            <a:schemeClr val="accent1"/>
          </a:effectRef>
          <a:fontRef idx="minor">
            <a:schemeClr val="lt1"/>
          </a:fontRef>
        </p:style>
        <p:txBody>
          <a:bodyPr rtlCol="0" anchor="ctr"/>
          <a:lstStyle/>
          <a:p>
            <a:r>
              <a:rPr lang="en-US" sz="1200" dirty="0">
                <a:latin typeface="Century Gothic"/>
                <a:cs typeface="Century Gothic"/>
              </a:rPr>
              <a:t>15</a:t>
            </a:r>
          </a:p>
        </p:txBody>
      </p:sp>
    </p:spTree>
    <p:extLst>
      <p:ext uri="{BB962C8B-B14F-4D97-AF65-F5344CB8AC3E}">
        <p14:creationId xmlns:p14="http://schemas.microsoft.com/office/powerpoint/2010/main" val="205749980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p:cNvSpPr txBox="1"/>
          <p:nvPr/>
        </p:nvSpPr>
        <p:spPr>
          <a:xfrm>
            <a:off x="609600" y="3657600"/>
            <a:ext cx="7924800" cy="2616101"/>
          </a:xfrm>
          <a:prstGeom prst="rect">
            <a:avLst/>
          </a:prstGeom>
          <a:noFill/>
        </p:spPr>
        <p:txBody>
          <a:bodyPr wrap="square" rtlCol="0">
            <a:spAutoFit/>
          </a:bodyPr>
          <a:lstStyle/>
          <a:p>
            <a:pPr>
              <a:spcAft>
                <a:spcPts val="600"/>
              </a:spcAft>
            </a:pPr>
            <a:endParaRPr lang="en-US" sz="2400" dirty="0">
              <a:latin typeface="Century Gothic"/>
              <a:cs typeface="Century Gothic"/>
            </a:endParaRPr>
          </a:p>
          <a:p>
            <a:pPr>
              <a:spcAft>
                <a:spcPts val="600"/>
              </a:spcAft>
            </a:pPr>
            <a:endParaRPr lang="en-US" sz="2400" dirty="0">
              <a:latin typeface="Century Gothic"/>
              <a:cs typeface="Century Gothic"/>
            </a:endParaRPr>
          </a:p>
          <a:p>
            <a:pPr>
              <a:spcAft>
                <a:spcPts val="600"/>
              </a:spcAft>
            </a:pPr>
            <a:endParaRPr lang="en-US" sz="2400" dirty="0">
              <a:latin typeface="Century Gothic"/>
              <a:cs typeface="Century Gothic"/>
            </a:endParaRPr>
          </a:p>
          <a:p>
            <a:pPr>
              <a:spcAft>
                <a:spcPts val="600"/>
              </a:spcAft>
            </a:pPr>
            <a:r>
              <a:rPr lang="en-US" sz="2400" dirty="0">
                <a:latin typeface="Century Gothic"/>
                <a:cs typeface="Century Gothic"/>
              </a:rPr>
              <a:t>Training is </a:t>
            </a:r>
            <a:r>
              <a:rPr lang="en-US" sz="2400" u="sng" dirty="0">
                <a:latin typeface="Century Gothic"/>
                <a:cs typeface="Century Gothic"/>
              </a:rPr>
              <a:t>one</a:t>
            </a:r>
            <a:r>
              <a:rPr lang="en-US" sz="2400" dirty="0">
                <a:latin typeface="Century Gothic"/>
                <a:cs typeface="Century Gothic"/>
              </a:rPr>
              <a:t> part of a broad solution to address performance issues.</a:t>
            </a:r>
          </a:p>
          <a:p>
            <a:pPr>
              <a:spcAft>
                <a:spcPts val="600"/>
              </a:spcAft>
            </a:pPr>
            <a:endParaRPr lang="en-US" sz="2400" dirty="0">
              <a:latin typeface="Century Gothic"/>
              <a:cs typeface="Century Gothic"/>
            </a:endParaRPr>
          </a:p>
        </p:txBody>
      </p:sp>
      <p:sp>
        <p:nvSpPr>
          <p:cNvPr id="10" name="TextBox 9"/>
          <p:cNvSpPr txBox="1"/>
          <p:nvPr/>
        </p:nvSpPr>
        <p:spPr>
          <a:xfrm>
            <a:off x="2133600" y="6400800"/>
            <a:ext cx="4876800" cy="307777"/>
          </a:xfrm>
          <a:prstGeom prst="rect">
            <a:avLst/>
          </a:prstGeom>
          <a:noFill/>
        </p:spPr>
        <p:txBody>
          <a:bodyPr wrap="square" rtlCol="0">
            <a:spAutoFit/>
          </a:bodyPr>
          <a:lstStyle/>
          <a:p>
            <a:pPr algn="ctr"/>
            <a:r>
              <a:rPr lang="en-US" sz="1400" dirty="0">
                <a:solidFill>
                  <a:prstClr val="white">
                    <a:lumMod val="50000"/>
                  </a:prstClr>
                </a:solidFill>
                <a:latin typeface="Century Gothic"/>
                <a:cs typeface="Century Gothic"/>
              </a:rPr>
              <a:t>UN Peacekeeping Training of Trainers</a:t>
            </a:r>
          </a:p>
        </p:txBody>
      </p:sp>
      <p:graphicFrame>
        <p:nvGraphicFramePr>
          <p:cNvPr id="7" name="Diagram 6"/>
          <p:cNvGraphicFramePr/>
          <p:nvPr>
            <p:extLst>
              <p:ext uri="{D42A27DB-BD31-4B8C-83A1-F6EECF244321}">
                <p14:modId xmlns:p14="http://schemas.microsoft.com/office/powerpoint/2010/main" val="26735475"/>
              </p:ext>
            </p:extLst>
          </p:nvPr>
        </p:nvGraphicFramePr>
        <p:xfrm>
          <a:off x="228600" y="990600"/>
          <a:ext cx="3733800" cy="29718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Rectangle 2"/>
          <p:cNvSpPr/>
          <p:nvPr/>
        </p:nvSpPr>
        <p:spPr>
          <a:xfrm>
            <a:off x="4319311" y="1219200"/>
            <a:ext cx="4800600" cy="2539157"/>
          </a:xfrm>
          <a:prstGeom prst="rect">
            <a:avLst/>
          </a:prstGeom>
        </p:spPr>
        <p:txBody>
          <a:bodyPr wrap="square">
            <a:spAutoFit/>
          </a:bodyPr>
          <a:lstStyle/>
          <a:p>
            <a:pPr>
              <a:spcAft>
                <a:spcPts val="1200"/>
              </a:spcAft>
            </a:pPr>
            <a:r>
              <a:rPr lang="en-US" sz="2400" b="1" dirty="0">
                <a:latin typeface="Century Gothic"/>
                <a:cs typeface="Century Gothic"/>
              </a:rPr>
              <a:t>Step 1: Identifying performance gaps:</a:t>
            </a:r>
          </a:p>
          <a:p>
            <a:pPr marL="342900" indent="-342900">
              <a:spcAft>
                <a:spcPts val="600"/>
              </a:spcAft>
              <a:buFont typeface="Wingdings" charset="2"/>
              <a:buChar char="§"/>
            </a:pPr>
            <a:r>
              <a:rPr lang="en-US" sz="2400" dirty="0">
                <a:latin typeface="Century Gothic"/>
                <a:cs typeface="Century Gothic"/>
              </a:rPr>
              <a:t>What are the gaps in performance?</a:t>
            </a:r>
          </a:p>
          <a:p>
            <a:pPr marL="342900" indent="-342900">
              <a:spcAft>
                <a:spcPts val="600"/>
              </a:spcAft>
              <a:buFont typeface="Wingdings" charset="2"/>
              <a:buChar char="§"/>
            </a:pPr>
            <a:r>
              <a:rPr lang="en-US" sz="2400" dirty="0">
                <a:latin typeface="Century Gothic"/>
                <a:cs typeface="Century Gothic"/>
              </a:rPr>
              <a:t>Is training an appropriate solution?</a:t>
            </a:r>
          </a:p>
        </p:txBody>
      </p:sp>
      <p:pic>
        <p:nvPicPr>
          <p:cNvPr id="11" name="Picture 10"/>
          <p:cNvPicPr/>
          <p:nvPr/>
        </p:nvPicPr>
        <p:blipFill>
          <a:blip r:embed="rId7"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8382000" y="99619"/>
            <a:ext cx="600462" cy="509981"/>
          </a:xfrm>
          <a:prstGeom prst="rect">
            <a:avLst/>
          </a:prstGeom>
        </p:spPr>
      </p:pic>
      <p:sp>
        <p:nvSpPr>
          <p:cNvPr id="8" name="Rectangle 7"/>
          <p:cNvSpPr/>
          <p:nvPr/>
        </p:nvSpPr>
        <p:spPr>
          <a:xfrm>
            <a:off x="8229600" y="6400800"/>
            <a:ext cx="914400" cy="304800"/>
          </a:xfrm>
          <a:prstGeom prst="rect">
            <a:avLst/>
          </a:prstGeom>
          <a:solidFill>
            <a:srgbClr val="205658"/>
          </a:solidFill>
          <a:ln>
            <a:noFill/>
          </a:ln>
        </p:spPr>
        <p:style>
          <a:lnRef idx="1">
            <a:schemeClr val="accent1"/>
          </a:lnRef>
          <a:fillRef idx="3">
            <a:schemeClr val="accent1"/>
          </a:fillRef>
          <a:effectRef idx="2">
            <a:schemeClr val="accent1"/>
          </a:effectRef>
          <a:fontRef idx="minor">
            <a:schemeClr val="lt1"/>
          </a:fontRef>
        </p:style>
        <p:txBody>
          <a:bodyPr rtlCol="0" anchor="ctr"/>
          <a:lstStyle/>
          <a:p>
            <a:r>
              <a:rPr lang="en-US" sz="1200" dirty="0">
                <a:latin typeface="Century Gothic"/>
                <a:cs typeface="Century Gothic"/>
              </a:rPr>
              <a:t>16</a:t>
            </a:r>
          </a:p>
        </p:txBody>
      </p:sp>
    </p:spTree>
    <p:extLst>
      <p:ext uri="{BB962C8B-B14F-4D97-AF65-F5344CB8AC3E}">
        <p14:creationId xmlns:p14="http://schemas.microsoft.com/office/powerpoint/2010/main" val="127066364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p:nvPr/>
        </p:nvPicPr>
        <p:blipFill>
          <a:blip r:embed="rId2"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8382000" y="99619"/>
            <a:ext cx="600462" cy="509981"/>
          </a:xfrm>
          <a:prstGeom prst="rect">
            <a:avLst/>
          </a:prstGeom>
        </p:spPr>
      </p:pic>
      <p:sp>
        <p:nvSpPr>
          <p:cNvPr id="10" name="TextBox 9"/>
          <p:cNvSpPr txBox="1"/>
          <p:nvPr/>
        </p:nvSpPr>
        <p:spPr>
          <a:xfrm>
            <a:off x="2133600" y="6400800"/>
            <a:ext cx="4876800" cy="307777"/>
          </a:xfrm>
          <a:prstGeom prst="rect">
            <a:avLst/>
          </a:prstGeom>
          <a:noFill/>
        </p:spPr>
        <p:txBody>
          <a:bodyPr wrap="square" rtlCol="0">
            <a:spAutoFit/>
          </a:bodyPr>
          <a:lstStyle/>
          <a:p>
            <a:pPr algn="ctr"/>
            <a:r>
              <a:rPr lang="en-US" sz="1400" dirty="0">
                <a:solidFill>
                  <a:prstClr val="white">
                    <a:lumMod val="50000"/>
                  </a:prstClr>
                </a:solidFill>
                <a:latin typeface="Century Gothic"/>
                <a:cs typeface="Century Gothic"/>
              </a:rPr>
              <a:t>UN Peacekeeping Training of Trainers</a:t>
            </a:r>
          </a:p>
        </p:txBody>
      </p:sp>
      <p:graphicFrame>
        <p:nvGraphicFramePr>
          <p:cNvPr id="7" name="Diagram 6"/>
          <p:cNvGraphicFramePr/>
          <p:nvPr>
            <p:extLst>
              <p:ext uri="{D42A27DB-BD31-4B8C-83A1-F6EECF244321}">
                <p14:modId xmlns:p14="http://schemas.microsoft.com/office/powerpoint/2010/main" val="2613847015"/>
              </p:ext>
            </p:extLst>
          </p:nvPr>
        </p:nvGraphicFramePr>
        <p:xfrm>
          <a:off x="228600" y="990600"/>
          <a:ext cx="3733800" cy="29718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Rectangle 2"/>
          <p:cNvSpPr/>
          <p:nvPr/>
        </p:nvSpPr>
        <p:spPr>
          <a:xfrm>
            <a:off x="4319311" y="1219200"/>
            <a:ext cx="4800600" cy="3139321"/>
          </a:xfrm>
          <a:prstGeom prst="rect">
            <a:avLst/>
          </a:prstGeom>
        </p:spPr>
        <p:txBody>
          <a:bodyPr wrap="square">
            <a:spAutoFit/>
          </a:bodyPr>
          <a:lstStyle/>
          <a:p>
            <a:pPr>
              <a:spcAft>
                <a:spcPts val="1200"/>
              </a:spcAft>
            </a:pPr>
            <a:r>
              <a:rPr lang="en-US" sz="2400" b="1" dirty="0">
                <a:latin typeface="Century Gothic"/>
                <a:cs typeface="Century Gothic"/>
              </a:rPr>
              <a:t>Competency-based TNA:</a:t>
            </a:r>
          </a:p>
          <a:p>
            <a:pPr>
              <a:spcAft>
                <a:spcPts val="1200"/>
              </a:spcAft>
            </a:pPr>
            <a:r>
              <a:rPr lang="en-US" sz="2400" dirty="0">
                <a:latin typeface="Century Gothic"/>
                <a:cs typeface="Century Gothic"/>
              </a:rPr>
              <a:t>Compares </a:t>
            </a:r>
            <a:r>
              <a:rPr lang="en-US" sz="2400" i="1" dirty="0">
                <a:latin typeface="Century Gothic"/>
                <a:cs typeface="Century Gothic"/>
              </a:rPr>
              <a:t>desired</a:t>
            </a:r>
            <a:r>
              <a:rPr lang="en-US" sz="2400" dirty="0">
                <a:latin typeface="Century Gothic"/>
                <a:cs typeface="Century Gothic"/>
              </a:rPr>
              <a:t> and </a:t>
            </a:r>
            <a:r>
              <a:rPr lang="en-US" sz="2400" i="1" dirty="0">
                <a:latin typeface="Century Gothic"/>
                <a:cs typeface="Century Gothic"/>
              </a:rPr>
              <a:t>existing</a:t>
            </a:r>
            <a:r>
              <a:rPr lang="en-US" sz="2400" dirty="0">
                <a:latin typeface="Century Gothic"/>
                <a:cs typeface="Century Gothic"/>
              </a:rPr>
              <a:t> levels of competencies.</a:t>
            </a:r>
          </a:p>
          <a:p>
            <a:pPr>
              <a:spcAft>
                <a:spcPts val="1200"/>
              </a:spcAft>
            </a:pPr>
            <a:endParaRPr lang="en-US" sz="2400" dirty="0">
              <a:latin typeface="Century Gothic"/>
              <a:cs typeface="Century Gothic"/>
            </a:endParaRPr>
          </a:p>
          <a:p>
            <a:pPr>
              <a:spcAft>
                <a:spcPts val="1200"/>
              </a:spcAft>
            </a:pPr>
            <a:r>
              <a:rPr lang="en-US" sz="2400" dirty="0">
                <a:latin typeface="Century Gothic"/>
                <a:cs typeface="Century Gothic"/>
              </a:rPr>
              <a:t>What are the knowledge, skills and/or mindsets needed to close this gap?</a:t>
            </a:r>
          </a:p>
        </p:txBody>
      </p:sp>
      <p:sp>
        <p:nvSpPr>
          <p:cNvPr id="11" name="Rectangle 10"/>
          <p:cNvSpPr/>
          <p:nvPr/>
        </p:nvSpPr>
        <p:spPr>
          <a:xfrm>
            <a:off x="8229600" y="6400800"/>
            <a:ext cx="914400" cy="304800"/>
          </a:xfrm>
          <a:prstGeom prst="rect">
            <a:avLst/>
          </a:prstGeom>
          <a:solidFill>
            <a:srgbClr val="205658"/>
          </a:solidFill>
          <a:ln>
            <a:noFill/>
          </a:ln>
        </p:spPr>
        <p:style>
          <a:lnRef idx="1">
            <a:schemeClr val="accent1"/>
          </a:lnRef>
          <a:fillRef idx="3">
            <a:schemeClr val="accent1"/>
          </a:fillRef>
          <a:effectRef idx="2">
            <a:schemeClr val="accent1"/>
          </a:effectRef>
          <a:fontRef idx="minor">
            <a:schemeClr val="lt1"/>
          </a:fontRef>
        </p:style>
        <p:txBody>
          <a:bodyPr rtlCol="0" anchor="ctr"/>
          <a:lstStyle/>
          <a:p>
            <a:r>
              <a:rPr lang="en-US" sz="1200" dirty="0">
                <a:latin typeface="Century Gothic"/>
                <a:cs typeface="Century Gothic"/>
              </a:rPr>
              <a:t>17</a:t>
            </a:r>
          </a:p>
        </p:txBody>
      </p:sp>
    </p:spTree>
    <p:extLst>
      <p:ext uri="{BB962C8B-B14F-4D97-AF65-F5344CB8AC3E}">
        <p14:creationId xmlns:p14="http://schemas.microsoft.com/office/powerpoint/2010/main" val="240640724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p:nvPr/>
        </p:nvPicPr>
        <p:blipFill>
          <a:blip r:embed="rId2"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8382000" y="99619"/>
            <a:ext cx="600462" cy="509981"/>
          </a:xfrm>
          <a:prstGeom prst="rect">
            <a:avLst/>
          </a:prstGeom>
        </p:spPr>
      </p:pic>
      <p:sp>
        <p:nvSpPr>
          <p:cNvPr id="10" name="TextBox 9"/>
          <p:cNvSpPr txBox="1"/>
          <p:nvPr/>
        </p:nvSpPr>
        <p:spPr>
          <a:xfrm>
            <a:off x="2133600" y="6400800"/>
            <a:ext cx="4876800" cy="307777"/>
          </a:xfrm>
          <a:prstGeom prst="rect">
            <a:avLst/>
          </a:prstGeom>
          <a:noFill/>
        </p:spPr>
        <p:txBody>
          <a:bodyPr wrap="square" rtlCol="0">
            <a:spAutoFit/>
          </a:bodyPr>
          <a:lstStyle/>
          <a:p>
            <a:pPr algn="ctr"/>
            <a:r>
              <a:rPr lang="en-US" sz="1400" dirty="0">
                <a:solidFill>
                  <a:prstClr val="white">
                    <a:lumMod val="50000"/>
                  </a:prstClr>
                </a:solidFill>
                <a:latin typeface="Century Gothic"/>
                <a:cs typeface="Century Gothic"/>
              </a:rPr>
              <a:t>UN Peacekeeping Training of Trainers</a:t>
            </a:r>
          </a:p>
        </p:txBody>
      </p:sp>
      <p:graphicFrame>
        <p:nvGraphicFramePr>
          <p:cNvPr id="2" name="Table 1"/>
          <p:cNvGraphicFramePr>
            <a:graphicFrameLocks noGrp="1"/>
          </p:cNvGraphicFramePr>
          <p:nvPr>
            <p:extLst>
              <p:ext uri="{D42A27DB-BD31-4B8C-83A1-F6EECF244321}">
                <p14:modId xmlns:p14="http://schemas.microsoft.com/office/powerpoint/2010/main" val="1941706215"/>
              </p:ext>
            </p:extLst>
          </p:nvPr>
        </p:nvGraphicFramePr>
        <p:xfrm>
          <a:off x="533400" y="1397000"/>
          <a:ext cx="8153400" cy="4318002"/>
        </p:xfrm>
        <a:graphic>
          <a:graphicData uri="http://schemas.openxmlformats.org/drawingml/2006/table">
            <a:tbl>
              <a:tblPr firstRow="1" bandRow="1">
                <a:tableStyleId>{3C2FFA5D-87B4-456A-9821-1D502468CF0F}</a:tableStyleId>
              </a:tblPr>
              <a:tblGrid>
                <a:gridCol w="4076700">
                  <a:extLst>
                    <a:ext uri="{9D8B030D-6E8A-4147-A177-3AD203B41FA5}">
                      <a16:colId xmlns:a16="http://schemas.microsoft.com/office/drawing/2014/main" val="20000"/>
                    </a:ext>
                  </a:extLst>
                </a:gridCol>
                <a:gridCol w="4076700">
                  <a:extLst>
                    <a:ext uri="{9D8B030D-6E8A-4147-A177-3AD203B41FA5}">
                      <a16:colId xmlns:a16="http://schemas.microsoft.com/office/drawing/2014/main" val="20001"/>
                    </a:ext>
                  </a:extLst>
                </a:gridCol>
              </a:tblGrid>
              <a:tr h="1162539">
                <a:tc>
                  <a:txBody>
                    <a:bodyPr/>
                    <a:lstStyle/>
                    <a:p>
                      <a:r>
                        <a:rPr lang="en-US" sz="2400" dirty="0"/>
                        <a:t>Data sources for establishing</a:t>
                      </a:r>
                      <a:r>
                        <a:rPr lang="en-US" sz="2400" baseline="0" dirty="0"/>
                        <a:t> </a:t>
                      </a:r>
                      <a:r>
                        <a:rPr lang="en-US" sz="2400" u="sng" baseline="0" dirty="0"/>
                        <a:t>required</a:t>
                      </a:r>
                      <a:r>
                        <a:rPr lang="en-US" sz="2400" baseline="0" dirty="0"/>
                        <a:t> competencies</a:t>
                      </a:r>
                      <a:endParaRPr lang="en-US" sz="2400" dirty="0"/>
                    </a:p>
                  </a:txBody>
                  <a:tcPr>
                    <a:solidFill>
                      <a:srgbClr val="205658"/>
                    </a:solidFill>
                  </a:tcPr>
                </a:tc>
                <a:tc>
                  <a:txBody>
                    <a:bodyPr/>
                    <a:lstStyle/>
                    <a:p>
                      <a:r>
                        <a:rPr lang="en-US" sz="2400" dirty="0"/>
                        <a:t>Data sources for</a:t>
                      </a:r>
                      <a:r>
                        <a:rPr lang="en-US" sz="2400" baseline="0" dirty="0"/>
                        <a:t> analyzing </a:t>
                      </a:r>
                      <a:r>
                        <a:rPr lang="en-US" sz="2400" u="sng" baseline="0" dirty="0"/>
                        <a:t>existing</a:t>
                      </a:r>
                      <a:r>
                        <a:rPr lang="en-US" sz="2400" baseline="0" dirty="0"/>
                        <a:t> competencies</a:t>
                      </a:r>
                      <a:endParaRPr lang="en-US" sz="2400" dirty="0"/>
                    </a:p>
                  </a:txBody>
                  <a:tcPr>
                    <a:solidFill>
                      <a:srgbClr val="205658"/>
                    </a:solidFill>
                  </a:tcPr>
                </a:tc>
                <a:extLst>
                  <a:ext uri="{0D108BD9-81ED-4DB2-BD59-A6C34878D82A}">
                    <a16:rowId xmlns:a16="http://schemas.microsoft.com/office/drawing/2014/main" val="10000"/>
                  </a:ext>
                </a:extLst>
              </a:tr>
              <a:tr h="3155463">
                <a:tc>
                  <a:txBody>
                    <a:bodyPr/>
                    <a:lstStyle/>
                    <a:p>
                      <a:pPr marL="285750" indent="-285750">
                        <a:lnSpc>
                          <a:spcPct val="110000"/>
                        </a:lnSpc>
                        <a:buFont typeface="Arial"/>
                        <a:buChar char="•"/>
                      </a:pPr>
                      <a:r>
                        <a:rPr lang="en-US" sz="2400" dirty="0"/>
                        <a:t>Policies</a:t>
                      </a:r>
                    </a:p>
                    <a:p>
                      <a:pPr marL="285750" indent="-285750">
                        <a:lnSpc>
                          <a:spcPct val="110000"/>
                        </a:lnSpc>
                        <a:buFont typeface="Arial"/>
                        <a:buChar char="•"/>
                      </a:pPr>
                      <a:r>
                        <a:rPr lang="en-US" sz="2400" dirty="0"/>
                        <a:t>Standard operating procedures (SOPs)</a:t>
                      </a:r>
                    </a:p>
                    <a:p>
                      <a:pPr marL="285750" indent="-285750">
                        <a:lnSpc>
                          <a:spcPct val="110000"/>
                        </a:lnSpc>
                        <a:buFont typeface="Arial"/>
                        <a:buChar char="•"/>
                      </a:pPr>
                      <a:r>
                        <a:rPr lang="en-US" sz="2400" dirty="0"/>
                        <a:t>Guidelines</a:t>
                      </a:r>
                    </a:p>
                    <a:p>
                      <a:pPr marL="285750" indent="-285750">
                        <a:lnSpc>
                          <a:spcPct val="110000"/>
                        </a:lnSpc>
                        <a:buFont typeface="Arial"/>
                        <a:buChar char="•"/>
                      </a:pPr>
                      <a:r>
                        <a:rPr lang="en-US" sz="2400" dirty="0"/>
                        <a:t>Mission mandates</a:t>
                      </a:r>
                    </a:p>
                    <a:p>
                      <a:pPr marL="285750" indent="-285750">
                        <a:lnSpc>
                          <a:spcPct val="110000"/>
                        </a:lnSpc>
                        <a:buFont typeface="Arial"/>
                        <a:buChar char="•"/>
                      </a:pPr>
                      <a:r>
                        <a:rPr lang="en-US" sz="2400" dirty="0"/>
                        <a:t>Work</a:t>
                      </a:r>
                      <a:r>
                        <a:rPr lang="en-US" sz="2400" baseline="0" dirty="0"/>
                        <a:t> plans</a:t>
                      </a:r>
                    </a:p>
                    <a:p>
                      <a:pPr marL="285750" indent="-285750">
                        <a:lnSpc>
                          <a:spcPct val="110000"/>
                        </a:lnSpc>
                        <a:buFont typeface="Arial"/>
                        <a:buChar char="•"/>
                      </a:pPr>
                      <a:r>
                        <a:rPr lang="en-US" sz="2400" baseline="0" dirty="0"/>
                        <a:t>Job descriptions</a:t>
                      </a:r>
                      <a:endParaRPr lang="en-US" sz="2400" dirty="0"/>
                    </a:p>
                  </a:txBody>
                  <a:tcPr>
                    <a:solidFill>
                      <a:srgbClr val="205658">
                        <a:alpha val="40000"/>
                      </a:srgbClr>
                    </a:solidFill>
                  </a:tcPr>
                </a:tc>
                <a:tc>
                  <a:txBody>
                    <a:bodyPr/>
                    <a:lstStyle/>
                    <a:p>
                      <a:pPr marL="285750" indent="-285750">
                        <a:lnSpc>
                          <a:spcPct val="110000"/>
                        </a:lnSpc>
                        <a:buFont typeface="Arial"/>
                        <a:buChar char="•"/>
                      </a:pPr>
                      <a:r>
                        <a:rPr lang="en-US" sz="2400" dirty="0"/>
                        <a:t>Mission reports</a:t>
                      </a:r>
                    </a:p>
                    <a:p>
                      <a:pPr marL="285750" indent="-285750">
                        <a:lnSpc>
                          <a:spcPct val="110000"/>
                        </a:lnSpc>
                        <a:buFont typeface="Arial"/>
                        <a:buChar char="•"/>
                      </a:pPr>
                      <a:r>
                        <a:rPr lang="en-US" sz="2400" dirty="0"/>
                        <a:t>Strategic assessment reports</a:t>
                      </a:r>
                    </a:p>
                    <a:p>
                      <a:pPr marL="285750" indent="-285750">
                        <a:lnSpc>
                          <a:spcPct val="110000"/>
                        </a:lnSpc>
                        <a:buFont typeface="Arial"/>
                        <a:buChar char="•"/>
                      </a:pPr>
                      <a:r>
                        <a:rPr lang="en-US" sz="2400" dirty="0"/>
                        <a:t>Mission</a:t>
                      </a:r>
                      <a:r>
                        <a:rPr lang="en-US" sz="2400" baseline="0" dirty="0"/>
                        <a:t> performance reviews</a:t>
                      </a:r>
                    </a:p>
                    <a:p>
                      <a:pPr marL="285750" indent="-285750">
                        <a:lnSpc>
                          <a:spcPct val="110000"/>
                        </a:lnSpc>
                        <a:buFont typeface="Arial"/>
                        <a:buChar char="•"/>
                      </a:pPr>
                      <a:r>
                        <a:rPr lang="en-US" sz="2400" baseline="0" dirty="0"/>
                        <a:t>E-Pas</a:t>
                      </a:r>
                    </a:p>
                    <a:p>
                      <a:pPr marL="285750" indent="-285750">
                        <a:lnSpc>
                          <a:spcPct val="110000"/>
                        </a:lnSpc>
                        <a:buFont typeface="Arial"/>
                        <a:buChar char="•"/>
                      </a:pPr>
                      <a:r>
                        <a:rPr lang="en-US" sz="2400" baseline="0" dirty="0"/>
                        <a:t>After action reviews</a:t>
                      </a:r>
                    </a:p>
                    <a:p>
                      <a:pPr marL="285750" indent="-285750">
                        <a:lnSpc>
                          <a:spcPct val="110000"/>
                        </a:lnSpc>
                        <a:buFont typeface="Arial"/>
                        <a:buChar char="•"/>
                      </a:pPr>
                      <a:r>
                        <a:rPr lang="en-US" sz="2400" baseline="0" dirty="0"/>
                        <a:t>End of assignment reports</a:t>
                      </a:r>
                      <a:endParaRPr lang="en-US" sz="2400" dirty="0"/>
                    </a:p>
                  </a:txBody>
                  <a:tcPr>
                    <a:solidFill>
                      <a:srgbClr val="205658">
                        <a:alpha val="40000"/>
                      </a:srgbClr>
                    </a:solidFill>
                  </a:tcPr>
                </a:tc>
                <a:extLst>
                  <a:ext uri="{0D108BD9-81ED-4DB2-BD59-A6C34878D82A}">
                    <a16:rowId xmlns:a16="http://schemas.microsoft.com/office/drawing/2014/main" val="10001"/>
                  </a:ext>
                </a:extLst>
              </a:tr>
            </a:tbl>
          </a:graphicData>
        </a:graphic>
      </p:graphicFrame>
      <p:sp>
        <p:nvSpPr>
          <p:cNvPr id="9" name="Rectangle 8"/>
          <p:cNvSpPr/>
          <p:nvPr/>
        </p:nvSpPr>
        <p:spPr>
          <a:xfrm>
            <a:off x="457200" y="304800"/>
            <a:ext cx="8229600" cy="990600"/>
          </a:xfrm>
          <a:prstGeom prst="rect">
            <a:avLst/>
          </a:prstGeom>
          <a:noFill/>
          <a:ln>
            <a:noFill/>
          </a:ln>
        </p:spPr>
        <p:style>
          <a:lnRef idx="2">
            <a:schemeClr val="dk1"/>
          </a:lnRef>
          <a:fillRef idx="1">
            <a:schemeClr val="lt1"/>
          </a:fillRef>
          <a:effectRef idx="0">
            <a:schemeClr val="dk1"/>
          </a:effectRef>
          <a:fontRef idx="minor">
            <a:schemeClr val="dk1"/>
          </a:fontRef>
        </p:style>
        <p:txBody>
          <a:bodyPr rtlCol="0" anchor="t"/>
          <a:lstStyle/>
          <a:p>
            <a:pPr marL="176213" algn="ctr">
              <a:spcAft>
                <a:spcPts val="600"/>
              </a:spcAft>
            </a:pPr>
            <a:r>
              <a:rPr lang="en-US" sz="2800" b="1" dirty="0">
                <a:solidFill>
                  <a:srgbClr val="002060"/>
                </a:solidFill>
                <a:latin typeface="Century Gothic"/>
                <a:cs typeface="Century Gothic"/>
              </a:rPr>
              <a:t>TNA Data Sources</a:t>
            </a:r>
          </a:p>
        </p:txBody>
      </p:sp>
      <p:sp>
        <p:nvSpPr>
          <p:cNvPr id="11" name="Rectangle 10"/>
          <p:cNvSpPr/>
          <p:nvPr/>
        </p:nvSpPr>
        <p:spPr>
          <a:xfrm>
            <a:off x="8229600" y="6400800"/>
            <a:ext cx="914400" cy="304800"/>
          </a:xfrm>
          <a:prstGeom prst="rect">
            <a:avLst/>
          </a:prstGeom>
          <a:solidFill>
            <a:srgbClr val="205658"/>
          </a:solidFill>
          <a:ln>
            <a:noFill/>
          </a:ln>
        </p:spPr>
        <p:style>
          <a:lnRef idx="1">
            <a:schemeClr val="accent1"/>
          </a:lnRef>
          <a:fillRef idx="3">
            <a:schemeClr val="accent1"/>
          </a:fillRef>
          <a:effectRef idx="2">
            <a:schemeClr val="accent1"/>
          </a:effectRef>
          <a:fontRef idx="minor">
            <a:schemeClr val="lt1"/>
          </a:fontRef>
        </p:style>
        <p:txBody>
          <a:bodyPr rtlCol="0" anchor="ctr"/>
          <a:lstStyle/>
          <a:p>
            <a:r>
              <a:rPr lang="en-US" sz="1200" dirty="0">
                <a:latin typeface="Century Gothic"/>
                <a:cs typeface="Century Gothic"/>
              </a:rPr>
              <a:t>18</a:t>
            </a:r>
          </a:p>
        </p:txBody>
      </p:sp>
    </p:spTree>
    <p:extLst>
      <p:ext uri="{BB962C8B-B14F-4D97-AF65-F5344CB8AC3E}">
        <p14:creationId xmlns:p14="http://schemas.microsoft.com/office/powerpoint/2010/main" val="138045653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ext Box 8"/>
          <p:cNvSpPr txBox="1"/>
          <p:nvPr/>
        </p:nvSpPr>
        <p:spPr>
          <a:xfrm>
            <a:off x="685800" y="685800"/>
            <a:ext cx="7772400" cy="4800600"/>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15000"/>
              </a:lnSpc>
              <a:spcAft>
                <a:spcPts val="1000"/>
              </a:spcAft>
            </a:pPr>
            <a:r>
              <a:rPr lang="en-US" sz="3200" b="1" dirty="0">
                <a:solidFill>
                  <a:srgbClr val="002060"/>
                </a:solidFill>
                <a:latin typeface="Century Gothic"/>
                <a:ea typeface="Calibri"/>
                <a:cs typeface="Century Gothic"/>
              </a:rPr>
              <a:t>Relevance </a:t>
            </a:r>
          </a:p>
          <a:p>
            <a:pPr algn="ctr">
              <a:lnSpc>
                <a:spcPct val="115000"/>
              </a:lnSpc>
              <a:spcAft>
                <a:spcPts val="1000"/>
              </a:spcAft>
            </a:pPr>
            <a:endParaRPr lang="en-US" sz="3200" spc="600" dirty="0">
              <a:solidFill>
                <a:srgbClr val="ADC5F1"/>
              </a:solidFill>
              <a:ea typeface="Calibri"/>
              <a:cs typeface="Times New Roman"/>
            </a:endParaRPr>
          </a:p>
          <a:p>
            <a:pPr marL="342900" indent="-342900">
              <a:lnSpc>
                <a:spcPct val="115000"/>
              </a:lnSpc>
              <a:spcAft>
                <a:spcPts val="1800"/>
              </a:spcAft>
              <a:buFont typeface="Wingdings" charset="2"/>
              <a:buChar char="§"/>
            </a:pPr>
            <a:r>
              <a:rPr lang="en-US" sz="2400" dirty="0">
                <a:solidFill>
                  <a:schemeClr val="tx1"/>
                </a:solidFill>
                <a:latin typeface="Century Gothic"/>
                <a:ea typeface="Calibri"/>
                <a:cs typeface="Century Gothic"/>
              </a:rPr>
              <a:t>Peacekeeping training helps improve mandate implementation</a:t>
            </a:r>
          </a:p>
          <a:p>
            <a:pPr marL="342900" indent="-342900">
              <a:lnSpc>
                <a:spcPct val="115000"/>
              </a:lnSpc>
              <a:spcAft>
                <a:spcPts val="1800"/>
              </a:spcAft>
              <a:buFont typeface="Wingdings" charset="2"/>
              <a:buChar char="§"/>
            </a:pPr>
            <a:r>
              <a:rPr lang="en-US" sz="2400" dirty="0">
                <a:solidFill>
                  <a:schemeClr val="tx1"/>
                </a:solidFill>
                <a:latin typeface="Century Gothic"/>
                <a:ea typeface="Calibri"/>
                <a:cs typeface="Century Gothic"/>
              </a:rPr>
              <a:t>Training facilitators impact the success of training programmes </a:t>
            </a:r>
          </a:p>
        </p:txBody>
      </p:sp>
      <p:sp>
        <p:nvSpPr>
          <p:cNvPr id="5" name="TextBox 4"/>
          <p:cNvSpPr txBox="1"/>
          <p:nvPr/>
        </p:nvSpPr>
        <p:spPr>
          <a:xfrm>
            <a:off x="2133600" y="6400800"/>
            <a:ext cx="4876800" cy="307777"/>
          </a:xfrm>
          <a:prstGeom prst="rect">
            <a:avLst/>
          </a:prstGeom>
          <a:noFill/>
        </p:spPr>
        <p:txBody>
          <a:bodyPr wrap="square" rtlCol="0">
            <a:spAutoFit/>
          </a:bodyPr>
          <a:lstStyle/>
          <a:p>
            <a:pPr algn="ctr"/>
            <a:r>
              <a:rPr lang="en-US" sz="1400" dirty="0">
                <a:solidFill>
                  <a:prstClr val="white">
                    <a:lumMod val="50000"/>
                  </a:prstClr>
                </a:solidFill>
                <a:latin typeface="Century Gothic"/>
                <a:cs typeface="Century Gothic"/>
              </a:rPr>
              <a:t>UN Peacekeeping Training of Trainers</a:t>
            </a:r>
          </a:p>
        </p:txBody>
      </p:sp>
      <p:pic>
        <p:nvPicPr>
          <p:cNvPr id="7" name="Picture 6"/>
          <p:cNvPicPr/>
          <p:nvPr/>
        </p:nvPicPr>
        <p:blipFill>
          <a:blip r:embed="rId3"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8382000" y="99619"/>
            <a:ext cx="600462" cy="509981"/>
          </a:xfrm>
          <a:prstGeom prst="rect">
            <a:avLst/>
          </a:prstGeom>
        </p:spPr>
      </p:pic>
      <p:sp>
        <p:nvSpPr>
          <p:cNvPr id="8" name="Rectangle 7"/>
          <p:cNvSpPr/>
          <p:nvPr/>
        </p:nvSpPr>
        <p:spPr>
          <a:xfrm>
            <a:off x="8229600" y="6400800"/>
            <a:ext cx="914400" cy="304800"/>
          </a:xfrm>
          <a:prstGeom prst="rect">
            <a:avLst/>
          </a:prstGeom>
          <a:solidFill>
            <a:srgbClr val="205658"/>
          </a:solidFill>
          <a:ln>
            <a:noFill/>
          </a:ln>
        </p:spPr>
        <p:style>
          <a:lnRef idx="1">
            <a:schemeClr val="accent1"/>
          </a:lnRef>
          <a:fillRef idx="3">
            <a:schemeClr val="accent1"/>
          </a:fillRef>
          <a:effectRef idx="2">
            <a:schemeClr val="accent1"/>
          </a:effectRef>
          <a:fontRef idx="minor">
            <a:schemeClr val="lt1"/>
          </a:fontRef>
        </p:style>
        <p:txBody>
          <a:bodyPr rtlCol="0" anchor="ctr"/>
          <a:lstStyle/>
          <a:p>
            <a:r>
              <a:rPr lang="en-US" sz="1200" dirty="0">
                <a:latin typeface="Century Gothic"/>
                <a:cs typeface="Century Gothic"/>
              </a:rPr>
              <a:t>1</a:t>
            </a:r>
          </a:p>
        </p:txBody>
      </p:sp>
    </p:spTree>
    <p:extLst>
      <p:ext uri="{BB962C8B-B14F-4D97-AF65-F5344CB8AC3E}">
        <p14:creationId xmlns:p14="http://schemas.microsoft.com/office/powerpoint/2010/main" val="320308018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p:nvPr/>
        </p:nvPicPr>
        <p:blipFill>
          <a:blip r:embed="rId2"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8382000" y="99619"/>
            <a:ext cx="600462" cy="509981"/>
          </a:xfrm>
          <a:prstGeom prst="rect">
            <a:avLst/>
          </a:prstGeom>
        </p:spPr>
      </p:pic>
      <p:sp>
        <p:nvSpPr>
          <p:cNvPr id="10" name="TextBox 9"/>
          <p:cNvSpPr txBox="1"/>
          <p:nvPr/>
        </p:nvSpPr>
        <p:spPr>
          <a:xfrm>
            <a:off x="2133600" y="6400800"/>
            <a:ext cx="4876800" cy="307777"/>
          </a:xfrm>
          <a:prstGeom prst="rect">
            <a:avLst/>
          </a:prstGeom>
          <a:noFill/>
        </p:spPr>
        <p:txBody>
          <a:bodyPr wrap="square" rtlCol="0">
            <a:spAutoFit/>
          </a:bodyPr>
          <a:lstStyle/>
          <a:p>
            <a:pPr algn="ctr"/>
            <a:r>
              <a:rPr lang="en-US" sz="1400" dirty="0">
                <a:solidFill>
                  <a:prstClr val="white">
                    <a:lumMod val="50000"/>
                  </a:prstClr>
                </a:solidFill>
                <a:latin typeface="Century Gothic"/>
                <a:cs typeface="Century Gothic"/>
              </a:rPr>
              <a:t>UN Peacekeeping Training of Trainers</a:t>
            </a:r>
          </a:p>
        </p:txBody>
      </p:sp>
      <p:sp>
        <p:nvSpPr>
          <p:cNvPr id="9" name="Rectangle 8"/>
          <p:cNvSpPr/>
          <p:nvPr/>
        </p:nvSpPr>
        <p:spPr>
          <a:xfrm>
            <a:off x="457200" y="304800"/>
            <a:ext cx="8229600" cy="990600"/>
          </a:xfrm>
          <a:prstGeom prst="rect">
            <a:avLst/>
          </a:prstGeom>
          <a:noFill/>
          <a:ln>
            <a:noFill/>
          </a:ln>
        </p:spPr>
        <p:style>
          <a:lnRef idx="2">
            <a:schemeClr val="dk1"/>
          </a:lnRef>
          <a:fillRef idx="1">
            <a:schemeClr val="lt1"/>
          </a:fillRef>
          <a:effectRef idx="0">
            <a:schemeClr val="dk1"/>
          </a:effectRef>
          <a:fontRef idx="minor">
            <a:schemeClr val="dk1"/>
          </a:fontRef>
        </p:style>
        <p:txBody>
          <a:bodyPr rtlCol="0" anchor="t"/>
          <a:lstStyle/>
          <a:p>
            <a:pPr marL="176213" algn="ctr">
              <a:spcAft>
                <a:spcPts val="600"/>
              </a:spcAft>
            </a:pPr>
            <a:r>
              <a:rPr lang="en-US" sz="2800" b="1" dirty="0">
                <a:solidFill>
                  <a:srgbClr val="002060"/>
                </a:solidFill>
                <a:latin typeface="Century Gothic"/>
                <a:cs typeface="Century Gothic"/>
              </a:rPr>
              <a:t>Sample: 2016-2017 TNA on POC</a:t>
            </a:r>
          </a:p>
        </p:txBody>
      </p:sp>
      <p:sp>
        <p:nvSpPr>
          <p:cNvPr id="7" name="Rectangle 6"/>
          <p:cNvSpPr/>
          <p:nvPr/>
        </p:nvSpPr>
        <p:spPr>
          <a:xfrm>
            <a:off x="304800" y="1219200"/>
            <a:ext cx="6324600" cy="4924424"/>
          </a:xfrm>
          <a:prstGeom prst="rect">
            <a:avLst/>
          </a:prstGeom>
        </p:spPr>
        <p:txBody>
          <a:bodyPr wrap="square">
            <a:spAutoFit/>
          </a:bodyPr>
          <a:lstStyle/>
          <a:p>
            <a:pPr>
              <a:spcAft>
                <a:spcPts val="1200"/>
              </a:spcAft>
            </a:pPr>
            <a:r>
              <a:rPr lang="en-US" sz="2400" b="1" dirty="0">
                <a:latin typeface="Century Gothic"/>
                <a:cs typeface="Century Gothic"/>
              </a:rPr>
              <a:t>Purpose:</a:t>
            </a:r>
            <a:r>
              <a:rPr lang="en-US" sz="2400" dirty="0">
                <a:latin typeface="Century Gothic"/>
                <a:cs typeface="Century Gothic"/>
              </a:rPr>
              <a:t> identify performance gaps in the implementation of the POC mandate. </a:t>
            </a:r>
            <a:endParaRPr lang="en-US" sz="2400" b="1" dirty="0">
              <a:latin typeface="Century Gothic"/>
              <a:cs typeface="Century Gothic"/>
            </a:endParaRPr>
          </a:p>
          <a:p>
            <a:pPr>
              <a:spcAft>
                <a:spcPts val="1200"/>
              </a:spcAft>
            </a:pPr>
            <a:endParaRPr lang="en-US" sz="2400" dirty="0">
              <a:latin typeface="Century Gothic"/>
              <a:cs typeface="Century Gothic"/>
            </a:endParaRPr>
          </a:p>
          <a:p>
            <a:pPr>
              <a:spcAft>
                <a:spcPts val="1200"/>
              </a:spcAft>
            </a:pPr>
            <a:r>
              <a:rPr lang="en-US" sz="2400" b="1" dirty="0">
                <a:latin typeface="Century Gothic"/>
                <a:cs typeface="Century Gothic"/>
              </a:rPr>
              <a:t>Competency-based approach:</a:t>
            </a:r>
          </a:p>
          <a:p>
            <a:pPr marL="342900" indent="-342900">
              <a:spcAft>
                <a:spcPts val="1200"/>
              </a:spcAft>
              <a:buFont typeface="Wingdings" charset="2"/>
              <a:buChar char="§"/>
            </a:pPr>
            <a:r>
              <a:rPr lang="en-US" sz="2400" dirty="0">
                <a:latin typeface="Century Gothic"/>
                <a:cs typeface="Century Gothic"/>
              </a:rPr>
              <a:t>What is successful job performance in POC?</a:t>
            </a:r>
          </a:p>
          <a:p>
            <a:pPr marL="342900" indent="-342900">
              <a:spcAft>
                <a:spcPts val="1200"/>
              </a:spcAft>
              <a:buFont typeface="Wingdings" charset="2"/>
              <a:buChar char="§"/>
            </a:pPr>
            <a:r>
              <a:rPr lang="en-US" sz="2400" dirty="0">
                <a:latin typeface="Century Gothic"/>
                <a:cs typeface="Century Gothic"/>
              </a:rPr>
              <a:t>What are gaps between current and desired competencies?</a:t>
            </a:r>
          </a:p>
          <a:p>
            <a:pPr marL="342900" indent="-342900">
              <a:spcAft>
                <a:spcPts val="1200"/>
              </a:spcAft>
              <a:buFont typeface="Wingdings" charset="2"/>
              <a:buChar char="§"/>
            </a:pPr>
            <a:r>
              <a:rPr lang="en-US" sz="2400" dirty="0">
                <a:latin typeface="Century Gothic"/>
                <a:cs typeface="Century Gothic"/>
              </a:rPr>
              <a:t>Can job performance be strengthened through training?</a:t>
            </a:r>
          </a:p>
        </p:txBody>
      </p:sp>
      <p:pic>
        <p:nvPicPr>
          <p:cNvPr id="3" name="Picture 2"/>
          <p:cNvPicPr>
            <a:picLocks noChangeAspect="1"/>
          </p:cNvPicPr>
          <p:nvPr/>
        </p:nvPicPr>
        <p:blipFill>
          <a:blip r:embed="rId3"/>
          <a:stretch>
            <a:fillRect/>
          </a:stretch>
        </p:blipFill>
        <p:spPr>
          <a:xfrm>
            <a:off x="6629400" y="990600"/>
            <a:ext cx="2173111" cy="5334000"/>
          </a:xfrm>
          <a:prstGeom prst="rect">
            <a:avLst/>
          </a:prstGeom>
          <a:ln>
            <a:noFill/>
          </a:ln>
          <a:effectLst>
            <a:outerShdw blurRad="292100" dist="139700" dir="2700000" algn="tl" rotWithShape="0">
              <a:srgbClr val="333333">
                <a:alpha val="65000"/>
              </a:srgbClr>
            </a:outerShdw>
          </a:effectLst>
        </p:spPr>
      </p:pic>
      <p:sp>
        <p:nvSpPr>
          <p:cNvPr id="12" name="Rectangle 11"/>
          <p:cNvSpPr/>
          <p:nvPr/>
        </p:nvSpPr>
        <p:spPr>
          <a:xfrm>
            <a:off x="8229600" y="6400800"/>
            <a:ext cx="914400" cy="304800"/>
          </a:xfrm>
          <a:prstGeom prst="rect">
            <a:avLst/>
          </a:prstGeom>
          <a:solidFill>
            <a:srgbClr val="205658"/>
          </a:solidFill>
          <a:ln>
            <a:noFill/>
          </a:ln>
        </p:spPr>
        <p:style>
          <a:lnRef idx="1">
            <a:schemeClr val="accent1"/>
          </a:lnRef>
          <a:fillRef idx="3">
            <a:schemeClr val="accent1"/>
          </a:fillRef>
          <a:effectRef idx="2">
            <a:schemeClr val="accent1"/>
          </a:effectRef>
          <a:fontRef idx="minor">
            <a:schemeClr val="lt1"/>
          </a:fontRef>
        </p:style>
        <p:txBody>
          <a:bodyPr rtlCol="0" anchor="ctr"/>
          <a:lstStyle/>
          <a:p>
            <a:r>
              <a:rPr lang="en-US" sz="1200" dirty="0">
                <a:latin typeface="Century Gothic"/>
                <a:cs typeface="Century Gothic"/>
              </a:rPr>
              <a:t>19</a:t>
            </a:r>
          </a:p>
        </p:txBody>
      </p:sp>
    </p:spTree>
    <p:extLst>
      <p:ext uri="{BB962C8B-B14F-4D97-AF65-F5344CB8AC3E}">
        <p14:creationId xmlns:p14="http://schemas.microsoft.com/office/powerpoint/2010/main" val="300709243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p:nvPr/>
        </p:nvPicPr>
        <p:blipFill>
          <a:blip r:embed="rId2"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8382000" y="99619"/>
            <a:ext cx="600462" cy="509981"/>
          </a:xfrm>
          <a:prstGeom prst="rect">
            <a:avLst/>
          </a:prstGeom>
        </p:spPr>
      </p:pic>
      <p:sp>
        <p:nvSpPr>
          <p:cNvPr id="10" name="TextBox 9"/>
          <p:cNvSpPr txBox="1"/>
          <p:nvPr/>
        </p:nvSpPr>
        <p:spPr>
          <a:xfrm>
            <a:off x="2133600" y="6400800"/>
            <a:ext cx="4876800" cy="307777"/>
          </a:xfrm>
          <a:prstGeom prst="rect">
            <a:avLst/>
          </a:prstGeom>
          <a:noFill/>
        </p:spPr>
        <p:txBody>
          <a:bodyPr wrap="square" rtlCol="0">
            <a:spAutoFit/>
          </a:bodyPr>
          <a:lstStyle/>
          <a:p>
            <a:pPr algn="ctr"/>
            <a:r>
              <a:rPr lang="en-US" sz="1400" dirty="0">
                <a:solidFill>
                  <a:prstClr val="white">
                    <a:lumMod val="50000"/>
                  </a:prstClr>
                </a:solidFill>
                <a:latin typeface="Century Gothic"/>
                <a:cs typeface="Century Gothic"/>
              </a:rPr>
              <a:t>UN Peacekeeping Training of Trainers</a:t>
            </a:r>
          </a:p>
        </p:txBody>
      </p:sp>
      <p:sp>
        <p:nvSpPr>
          <p:cNvPr id="9" name="Rectangle 8"/>
          <p:cNvSpPr/>
          <p:nvPr/>
        </p:nvSpPr>
        <p:spPr>
          <a:xfrm>
            <a:off x="457200" y="304800"/>
            <a:ext cx="8229600" cy="990600"/>
          </a:xfrm>
          <a:prstGeom prst="rect">
            <a:avLst/>
          </a:prstGeom>
          <a:noFill/>
          <a:ln>
            <a:noFill/>
          </a:ln>
        </p:spPr>
        <p:style>
          <a:lnRef idx="2">
            <a:schemeClr val="dk1"/>
          </a:lnRef>
          <a:fillRef idx="1">
            <a:schemeClr val="lt1"/>
          </a:fillRef>
          <a:effectRef idx="0">
            <a:schemeClr val="dk1"/>
          </a:effectRef>
          <a:fontRef idx="minor">
            <a:schemeClr val="dk1"/>
          </a:fontRef>
        </p:style>
        <p:txBody>
          <a:bodyPr rtlCol="0" anchor="t"/>
          <a:lstStyle/>
          <a:p>
            <a:pPr marL="176213" algn="ctr">
              <a:spcAft>
                <a:spcPts val="600"/>
              </a:spcAft>
            </a:pPr>
            <a:r>
              <a:rPr lang="en-US" sz="2800" b="1" dirty="0">
                <a:solidFill>
                  <a:srgbClr val="002060"/>
                </a:solidFill>
                <a:latin typeface="Century Gothic"/>
                <a:cs typeface="Century Gothic"/>
              </a:rPr>
              <a:t>Sample: 2016-2017 TNA on POC</a:t>
            </a:r>
          </a:p>
        </p:txBody>
      </p:sp>
      <p:graphicFrame>
        <p:nvGraphicFramePr>
          <p:cNvPr id="2" name="Table 1"/>
          <p:cNvGraphicFramePr>
            <a:graphicFrameLocks noGrp="1"/>
          </p:cNvGraphicFramePr>
          <p:nvPr>
            <p:extLst>
              <p:ext uri="{D42A27DB-BD31-4B8C-83A1-F6EECF244321}">
                <p14:modId xmlns:p14="http://schemas.microsoft.com/office/powerpoint/2010/main" val="939956410"/>
              </p:ext>
            </p:extLst>
          </p:nvPr>
        </p:nvGraphicFramePr>
        <p:xfrm>
          <a:off x="228600" y="1143000"/>
          <a:ext cx="8686800" cy="5140959"/>
        </p:xfrm>
        <a:graphic>
          <a:graphicData uri="http://schemas.openxmlformats.org/drawingml/2006/table">
            <a:tbl>
              <a:tblPr firstRow="1" bandRow="1">
                <a:tableStyleId>{69012ECD-51FC-41F1-AA8D-1B2483CD663E}</a:tableStyleId>
              </a:tblPr>
              <a:tblGrid>
                <a:gridCol w="8686800">
                  <a:extLst>
                    <a:ext uri="{9D8B030D-6E8A-4147-A177-3AD203B41FA5}">
                      <a16:colId xmlns:a16="http://schemas.microsoft.com/office/drawing/2014/main" val="20000"/>
                    </a:ext>
                  </a:extLst>
                </a:gridCol>
              </a:tblGrid>
              <a:tr h="416835">
                <a:tc>
                  <a:txBody>
                    <a:bodyPr/>
                    <a:lstStyle/>
                    <a:p>
                      <a:pPr algn="ctr"/>
                      <a:r>
                        <a:rPr lang="en-US" sz="2000" b="0" dirty="0"/>
                        <a:t>Cross-Cutting POC</a:t>
                      </a:r>
                      <a:r>
                        <a:rPr lang="en-US" sz="2000" b="0" baseline="0" dirty="0"/>
                        <a:t> Tasks for all Personnel</a:t>
                      </a:r>
                      <a:endParaRPr lang="en-US" sz="2000" b="0" dirty="0"/>
                    </a:p>
                  </a:txBody>
                  <a:tcPr>
                    <a:solidFill>
                      <a:srgbClr val="205658"/>
                    </a:solidFill>
                  </a:tcPr>
                </a:tc>
                <a:extLst>
                  <a:ext uri="{0D108BD9-81ED-4DB2-BD59-A6C34878D82A}">
                    <a16:rowId xmlns:a16="http://schemas.microsoft.com/office/drawing/2014/main" val="10000"/>
                  </a:ext>
                </a:extLst>
              </a:tr>
              <a:tr h="961926">
                <a:tc>
                  <a:txBody>
                    <a:bodyPr/>
                    <a:lstStyle/>
                    <a:p>
                      <a:r>
                        <a:rPr lang="en-US" b="1" dirty="0"/>
                        <a:t>Public information: </a:t>
                      </a:r>
                      <a:r>
                        <a:rPr lang="en-US" dirty="0"/>
                        <a:t>Participate in public information campaigns to promote human rights, assure the population of the mission’s intent to protect, as well as disseminate information on potential risks, POC and</a:t>
                      </a:r>
                      <a:r>
                        <a:rPr lang="en-US" baseline="0" dirty="0"/>
                        <a:t> human rights reporting mechanisms</a:t>
                      </a:r>
                      <a:r>
                        <a:rPr lang="en-US" dirty="0"/>
                        <a:t>. 	</a:t>
                      </a:r>
                    </a:p>
                  </a:txBody>
                  <a:tcPr/>
                </a:tc>
                <a:extLst>
                  <a:ext uri="{0D108BD9-81ED-4DB2-BD59-A6C34878D82A}">
                    <a16:rowId xmlns:a16="http://schemas.microsoft.com/office/drawing/2014/main" val="10001"/>
                  </a:ext>
                </a:extLst>
              </a:tr>
              <a:tr h="673348">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b="1" i="0" u="none" strike="noStrike" kern="1200" baseline="0" dirty="0">
                          <a:solidFill>
                            <a:schemeClr val="tx1"/>
                          </a:solidFill>
                          <a:latin typeface="+mn-lt"/>
                          <a:ea typeface="+mn-ea"/>
                          <a:cs typeface="+mn-cs"/>
                        </a:rPr>
                        <a:t>Early warning and alert mechanisms: </a:t>
                      </a:r>
                      <a:r>
                        <a:rPr lang="en-US" sz="1800" b="0" i="0" u="none" strike="noStrike" kern="1200" baseline="0" dirty="0">
                          <a:solidFill>
                            <a:schemeClr val="tx1"/>
                          </a:solidFill>
                          <a:latin typeface="+mn-lt"/>
                          <a:ea typeface="+mn-ea"/>
                          <a:cs typeface="+mn-cs"/>
                        </a:rPr>
                        <a:t>Develop and use early warning and alert mechanisms to prevent and minimize harm (unlawful and lawful) caused to civilians. 	</a:t>
                      </a:r>
                    </a:p>
                  </a:txBody>
                  <a:tcPr/>
                </a:tc>
                <a:extLst>
                  <a:ext uri="{0D108BD9-81ED-4DB2-BD59-A6C34878D82A}">
                    <a16:rowId xmlns:a16="http://schemas.microsoft.com/office/drawing/2014/main" val="10002"/>
                  </a:ext>
                </a:extLst>
              </a:tr>
              <a:tr h="673348">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b="1" i="0" u="none" strike="noStrike" kern="1200" baseline="0" dirty="0">
                          <a:solidFill>
                            <a:schemeClr val="tx1"/>
                          </a:solidFill>
                          <a:latin typeface="+mn-lt"/>
                          <a:ea typeface="+mn-ea"/>
                          <a:cs typeface="+mn-cs"/>
                        </a:rPr>
                        <a:t>Conflict management and resolution (mediation): </a:t>
                      </a:r>
                      <a:r>
                        <a:rPr lang="en-US" sz="1800" b="0" i="0" u="none" strike="noStrike" kern="1200" baseline="0" dirty="0">
                          <a:solidFill>
                            <a:schemeClr val="tx1"/>
                          </a:solidFill>
                          <a:latin typeface="+mn-lt"/>
                          <a:ea typeface="+mn-ea"/>
                          <a:cs typeface="+mn-cs"/>
                        </a:rPr>
                        <a:t>Support efforts to mitigate political, economic, identity or community conflicts that may escalate into physical violence. 	</a:t>
                      </a:r>
                    </a:p>
                  </a:txBody>
                  <a:tcPr/>
                </a:tc>
                <a:extLst>
                  <a:ext uri="{0D108BD9-81ED-4DB2-BD59-A6C34878D82A}">
                    <a16:rowId xmlns:a16="http://schemas.microsoft.com/office/drawing/2014/main" val="10003"/>
                  </a:ext>
                </a:extLst>
              </a:tr>
              <a:tr h="961926">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b="1" i="0" u="none" strike="noStrike" kern="1200" baseline="0" dirty="0">
                          <a:solidFill>
                            <a:schemeClr val="tx1"/>
                          </a:solidFill>
                          <a:latin typeface="+mn-lt"/>
                          <a:ea typeface="+mn-ea"/>
                          <a:cs typeface="+mn-cs"/>
                        </a:rPr>
                        <a:t>Dialogue and advocacy: </a:t>
                      </a:r>
                      <a:r>
                        <a:rPr lang="en-US" sz="1800" b="0" i="0" u="none" strike="noStrike" kern="1200" baseline="0" dirty="0">
                          <a:solidFill>
                            <a:schemeClr val="tx1"/>
                          </a:solidFill>
                          <a:latin typeface="+mn-lt"/>
                          <a:ea typeface="+mn-ea"/>
                          <a:cs typeface="+mn-cs"/>
                        </a:rPr>
                        <a:t>Support dialogue, proactive engagement and advocacy with potential perpetrators of violence, national authorities, and third parties that may positively influence the actions of perpetrators. 	</a:t>
                      </a:r>
                    </a:p>
                  </a:txBody>
                  <a:tcPr/>
                </a:tc>
                <a:extLst>
                  <a:ext uri="{0D108BD9-81ED-4DB2-BD59-A6C34878D82A}">
                    <a16:rowId xmlns:a16="http://schemas.microsoft.com/office/drawing/2014/main" val="10004"/>
                  </a:ext>
                </a:extLst>
              </a:tr>
              <a:tr h="390114">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b="1" i="0" u="none" strike="noStrike" kern="1200" baseline="0" dirty="0">
                          <a:solidFill>
                            <a:schemeClr val="tx1"/>
                          </a:solidFill>
                          <a:latin typeface="+mn-lt"/>
                          <a:ea typeface="+mn-ea"/>
                          <a:cs typeface="+mn-cs"/>
                        </a:rPr>
                        <a:t>Human rights: </a:t>
                      </a:r>
                      <a:r>
                        <a:rPr lang="en-US" sz="1800" b="0" i="0" u="none" strike="noStrike" kern="1200" baseline="0" dirty="0">
                          <a:solidFill>
                            <a:schemeClr val="tx1"/>
                          </a:solidFill>
                          <a:latin typeface="+mn-lt"/>
                          <a:ea typeface="+mn-ea"/>
                          <a:cs typeface="+mn-cs"/>
                        </a:rPr>
                        <a:t>Promote and protect human rights. 	</a:t>
                      </a:r>
                    </a:p>
                  </a:txBody>
                  <a:tcPr/>
                </a:tc>
                <a:extLst>
                  <a:ext uri="{0D108BD9-81ED-4DB2-BD59-A6C34878D82A}">
                    <a16:rowId xmlns:a16="http://schemas.microsoft.com/office/drawing/2014/main" val="10005"/>
                  </a:ext>
                </a:extLst>
              </a:tr>
              <a:tr h="673348">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b="1" i="0" u="none" strike="noStrike" kern="1200" baseline="0" dirty="0">
                          <a:solidFill>
                            <a:schemeClr val="tx1"/>
                          </a:solidFill>
                          <a:latin typeface="+mn-lt"/>
                          <a:ea typeface="+mn-ea"/>
                          <a:cs typeface="+mn-cs"/>
                        </a:rPr>
                        <a:t>Support and capacity-building of state authorities: </a:t>
                      </a:r>
                      <a:r>
                        <a:rPr lang="en-US" sz="1800" b="0" i="0" u="none" strike="noStrike" kern="1200" baseline="0" dirty="0">
                          <a:solidFill>
                            <a:schemeClr val="tx1"/>
                          </a:solidFill>
                          <a:latin typeface="+mn-lt"/>
                          <a:ea typeface="+mn-ea"/>
                          <a:cs typeface="+mn-cs"/>
                        </a:rPr>
                        <a:t>Contribute to efforts which support and build the capacity of state authorities. 	</a:t>
                      </a:r>
                    </a:p>
                  </a:txBody>
                  <a:tcPr/>
                </a:tc>
                <a:extLst>
                  <a:ext uri="{0D108BD9-81ED-4DB2-BD59-A6C34878D82A}">
                    <a16:rowId xmlns:a16="http://schemas.microsoft.com/office/drawing/2014/main" val="10006"/>
                  </a:ext>
                </a:extLst>
              </a:tr>
              <a:tr h="390114">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b="1" i="0" u="none" strike="noStrike" kern="1200" baseline="0" dirty="0">
                          <a:solidFill>
                            <a:schemeClr val="tx1"/>
                          </a:solidFill>
                          <a:latin typeface="+mn-lt"/>
                          <a:ea typeface="+mn-ea"/>
                          <a:cs typeface="+mn-cs"/>
                        </a:rPr>
                        <a:t>Humanitarian assistance: </a:t>
                      </a:r>
                      <a:r>
                        <a:rPr lang="en-US" sz="1800" b="0" i="0" u="none" strike="noStrike" kern="1200" baseline="0" dirty="0">
                          <a:solidFill>
                            <a:schemeClr val="tx1"/>
                          </a:solidFill>
                          <a:latin typeface="+mn-lt"/>
                          <a:ea typeface="+mn-ea"/>
                          <a:cs typeface="+mn-cs"/>
                        </a:rPr>
                        <a:t>Support the efforts to protect and assist IDPs and refugees. 	</a:t>
                      </a:r>
                    </a:p>
                  </a:txBody>
                  <a:tcPr/>
                </a:tc>
                <a:extLst>
                  <a:ext uri="{0D108BD9-81ED-4DB2-BD59-A6C34878D82A}">
                    <a16:rowId xmlns:a16="http://schemas.microsoft.com/office/drawing/2014/main" val="10007"/>
                  </a:ext>
                </a:extLst>
              </a:tr>
            </a:tbl>
          </a:graphicData>
        </a:graphic>
      </p:graphicFrame>
      <p:sp>
        <p:nvSpPr>
          <p:cNvPr id="11" name="Rectangle 10"/>
          <p:cNvSpPr/>
          <p:nvPr/>
        </p:nvSpPr>
        <p:spPr>
          <a:xfrm>
            <a:off x="8229600" y="6400800"/>
            <a:ext cx="914400" cy="304800"/>
          </a:xfrm>
          <a:prstGeom prst="rect">
            <a:avLst/>
          </a:prstGeom>
          <a:solidFill>
            <a:srgbClr val="205658"/>
          </a:solidFill>
          <a:ln>
            <a:noFill/>
          </a:ln>
        </p:spPr>
        <p:style>
          <a:lnRef idx="1">
            <a:schemeClr val="accent1"/>
          </a:lnRef>
          <a:fillRef idx="3">
            <a:schemeClr val="accent1"/>
          </a:fillRef>
          <a:effectRef idx="2">
            <a:schemeClr val="accent1"/>
          </a:effectRef>
          <a:fontRef idx="minor">
            <a:schemeClr val="lt1"/>
          </a:fontRef>
        </p:style>
        <p:txBody>
          <a:bodyPr rtlCol="0" anchor="ctr"/>
          <a:lstStyle/>
          <a:p>
            <a:r>
              <a:rPr lang="en-US" sz="1200" dirty="0">
                <a:latin typeface="Century Gothic"/>
                <a:cs typeface="Century Gothic"/>
              </a:rPr>
              <a:t>20</a:t>
            </a:r>
          </a:p>
        </p:txBody>
      </p:sp>
    </p:spTree>
    <p:extLst>
      <p:ext uri="{BB962C8B-B14F-4D97-AF65-F5344CB8AC3E}">
        <p14:creationId xmlns:p14="http://schemas.microsoft.com/office/powerpoint/2010/main" val="203331950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p:nvPr/>
        </p:nvPicPr>
        <p:blipFill>
          <a:blip r:embed="rId2"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8382000" y="99619"/>
            <a:ext cx="600462" cy="509981"/>
          </a:xfrm>
          <a:prstGeom prst="rect">
            <a:avLst/>
          </a:prstGeom>
        </p:spPr>
      </p:pic>
      <p:sp>
        <p:nvSpPr>
          <p:cNvPr id="10" name="TextBox 9"/>
          <p:cNvSpPr txBox="1"/>
          <p:nvPr/>
        </p:nvSpPr>
        <p:spPr>
          <a:xfrm>
            <a:off x="2133600" y="6400800"/>
            <a:ext cx="4876800" cy="307777"/>
          </a:xfrm>
          <a:prstGeom prst="rect">
            <a:avLst/>
          </a:prstGeom>
          <a:noFill/>
        </p:spPr>
        <p:txBody>
          <a:bodyPr wrap="square" rtlCol="0">
            <a:spAutoFit/>
          </a:bodyPr>
          <a:lstStyle/>
          <a:p>
            <a:pPr algn="ctr"/>
            <a:r>
              <a:rPr lang="en-US" sz="1400" dirty="0">
                <a:solidFill>
                  <a:prstClr val="white">
                    <a:lumMod val="50000"/>
                  </a:prstClr>
                </a:solidFill>
                <a:latin typeface="Century Gothic"/>
                <a:cs typeface="Century Gothic"/>
              </a:rPr>
              <a:t>UN Peacekeeping Training of Trainers</a:t>
            </a:r>
          </a:p>
        </p:txBody>
      </p:sp>
      <p:sp>
        <p:nvSpPr>
          <p:cNvPr id="9" name="Rectangle 8"/>
          <p:cNvSpPr/>
          <p:nvPr/>
        </p:nvSpPr>
        <p:spPr>
          <a:xfrm>
            <a:off x="457200" y="304800"/>
            <a:ext cx="8229600" cy="990600"/>
          </a:xfrm>
          <a:prstGeom prst="rect">
            <a:avLst/>
          </a:prstGeom>
          <a:noFill/>
          <a:ln>
            <a:noFill/>
          </a:ln>
        </p:spPr>
        <p:style>
          <a:lnRef idx="2">
            <a:schemeClr val="dk1"/>
          </a:lnRef>
          <a:fillRef idx="1">
            <a:schemeClr val="lt1"/>
          </a:fillRef>
          <a:effectRef idx="0">
            <a:schemeClr val="dk1"/>
          </a:effectRef>
          <a:fontRef idx="minor">
            <a:schemeClr val="dk1"/>
          </a:fontRef>
        </p:style>
        <p:txBody>
          <a:bodyPr rtlCol="0" anchor="t"/>
          <a:lstStyle/>
          <a:p>
            <a:pPr marL="176213" algn="ctr">
              <a:spcAft>
                <a:spcPts val="600"/>
              </a:spcAft>
            </a:pPr>
            <a:r>
              <a:rPr lang="en-US" sz="2800" b="1" dirty="0">
                <a:solidFill>
                  <a:srgbClr val="002060"/>
                </a:solidFill>
                <a:latin typeface="Century Gothic"/>
                <a:cs typeface="Century Gothic"/>
              </a:rPr>
              <a:t>Sample: 2016-2017 TNA on POC</a:t>
            </a:r>
          </a:p>
        </p:txBody>
      </p:sp>
      <p:sp>
        <p:nvSpPr>
          <p:cNvPr id="7" name="Rectangle 6"/>
          <p:cNvSpPr/>
          <p:nvPr/>
        </p:nvSpPr>
        <p:spPr>
          <a:xfrm>
            <a:off x="304800" y="1066800"/>
            <a:ext cx="8662711" cy="461665"/>
          </a:xfrm>
          <a:prstGeom prst="rect">
            <a:avLst/>
          </a:prstGeom>
        </p:spPr>
        <p:txBody>
          <a:bodyPr wrap="square">
            <a:spAutoFit/>
          </a:bodyPr>
          <a:lstStyle/>
          <a:p>
            <a:pPr>
              <a:spcAft>
                <a:spcPts val="1200"/>
              </a:spcAft>
            </a:pPr>
            <a:r>
              <a:rPr lang="en-US" sz="2400" dirty="0">
                <a:latin typeface="Century Gothic"/>
                <a:cs typeface="Century Gothic"/>
              </a:rPr>
              <a:t>Translating tasks into competencies:</a:t>
            </a:r>
          </a:p>
        </p:txBody>
      </p:sp>
      <p:graphicFrame>
        <p:nvGraphicFramePr>
          <p:cNvPr id="4" name="Table 3"/>
          <p:cNvGraphicFramePr>
            <a:graphicFrameLocks noGrp="1"/>
          </p:cNvGraphicFramePr>
          <p:nvPr>
            <p:extLst>
              <p:ext uri="{D42A27DB-BD31-4B8C-83A1-F6EECF244321}">
                <p14:modId xmlns:p14="http://schemas.microsoft.com/office/powerpoint/2010/main" val="4262747338"/>
              </p:ext>
            </p:extLst>
          </p:nvPr>
        </p:nvGraphicFramePr>
        <p:xfrm>
          <a:off x="304800" y="1600200"/>
          <a:ext cx="8534400" cy="4744720"/>
        </p:xfrm>
        <a:graphic>
          <a:graphicData uri="http://schemas.openxmlformats.org/drawingml/2006/table">
            <a:tbl>
              <a:tblPr firstRow="1" bandRow="1">
                <a:tableStyleId>{69012ECD-51FC-41F1-AA8D-1B2483CD663E}</a:tableStyleId>
              </a:tblPr>
              <a:tblGrid>
                <a:gridCol w="4267200">
                  <a:extLst>
                    <a:ext uri="{9D8B030D-6E8A-4147-A177-3AD203B41FA5}">
                      <a16:colId xmlns:a16="http://schemas.microsoft.com/office/drawing/2014/main" val="20000"/>
                    </a:ext>
                  </a:extLst>
                </a:gridCol>
                <a:gridCol w="4267200">
                  <a:extLst>
                    <a:ext uri="{9D8B030D-6E8A-4147-A177-3AD203B41FA5}">
                      <a16:colId xmlns:a16="http://schemas.microsoft.com/office/drawing/2014/main" val="20001"/>
                    </a:ext>
                  </a:extLst>
                </a:gridCol>
              </a:tblGrid>
              <a:tr h="370840">
                <a:tc gridSpan="2">
                  <a:txBody>
                    <a:bodyPr/>
                    <a:lstStyle/>
                    <a:p>
                      <a:pPr algn="ctr"/>
                      <a:r>
                        <a:rPr lang="en-US" sz="2000" b="0" dirty="0"/>
                        <a:t>Competencies</a:t>
                      </a:r>
                      <a:r>
                        <a:rPr lang="en-US" sz="2000" b="0" baseline="0" dirty="0"/>
                        <a:t> for all personnel for cross-cutting POC tasks</a:t>
                      </a:r>
                      <a:endParaRPr lang="en-US" sz="2000" b="0" dirty="0"/>
                    </a:p>
                  </a:txBody>
                  <a:tcPr>
                    <a:solidFill>
                      <a:srgbClr val="205658"/>
                    </a:solidFill>
                  </a:tcPr>
                </a:tc>
                <a:tc hMerge="1">
                  <a:txBody>
                    <a:bodyPr/>
                    <a:lstStyle/>
                    <a:p>
                      <a:endParaRPr lang="en-US" dirty="0"/>
                    </a:p>
                  </a:txBody>
                  <a:tcPr/>
                </a:tc>
                <a:extLst>
                  <a:ext uri="{0D108BD9-81ED-4DB2-BD59-A6C34878D82A}">
                    <a16:rowId xmlns:a16="http://schemas.microsoft.com/office/drawing/2014/main" val="10000"/>
                  </a:ext>
                </a:extLst>
              </a:tr>
              <a:tr h="370840">
                <a:tc>
                  <a:txBody>
                    <a:bodyPr/>
                    <a:lstStyle/>
                    <a:p>
                      <a:r>
                        <a:rPr lang="en-US" dirty="0"/>
                        <a:t>Knowledge</a:t>
                      </a:r>
                    </a:p>
                  </a:txBody>
                  <a:tcPr>
                    <a:solidFill>
                      <a:schemeClr val="bg1">
                        <a:lumMod val="85000"/>
                      </a:schemeClr>
                    </a:solidFill>
                  </a:tcPr>
                </a:tc>
                <a:tc>
                  <a:txBody>
                    <a:bodyPr/>
                    <a:lstStyle/>
                    <a:p>
                      <a:r>
                        <a:rPr lang="en-US" dirty="0"/>
                        <a:t>Skills</a:t>
                      </a:r>
                    </a:p>
                  </a:txBody>
                  <a:tcPr>
                    <a:solidFill>
                      <a:schemeClr val="bg1">
                        <a:lumMod val="85000"/>
                      </a:schemeClr>
                    </a:solidFill>
                  </a:tcPr>
                </a:tc>
                <a:extLst>
                  <a:ext uri="{0D108BD9-81ED-4DB2-BD59-A6C34878D82A}">
                    <a16:rowId xmlns:a16="http://schemas.microsoft.com/office/drawing/2014/main" val="10001"/>
                  </a:ext>
                </a:extLst>
              </a:tr>
              <a:tr h="370840">
                <a:tc>
                  <a:txBody>
                    <a:bodyPr/>
                    <a:lstStyle/>
                    <a:p>
                      <a:r>
                        <a:rPr lang="en-US" dirty="0"/>
                        <a:t>Public information</a:t>
                      </a:r>
                    </a:p>
                  </a:txBody>
                  <a:tcPr/>
                </a:tc>
                <a:tc>
                  <a:txBody>
                    <a:bodyPr/>
                    <a:lstStyle/>
                    <a:p>
                      <a:r>
                        <a:rPr lang="en-US" dirty="0"/>
                        <a:t>Communication</a:t>
                      </a:r>
                    </a:p>
                  </a:txBody>
                  <a:tcPr/>
                </a:tc>
                <a:extLst>
                  <a:ext uri="{0D108BD9-81ED-4DB2-BD59-A6C34878D82A}">
                    <a16:rowId xmlns:a16="http://schemas.microsoft.com/office/drawing/2014/main" val="10002"/>
                  </a:ext>
                </a:extLst>
              </a:tr>
              <a:tr h="370840">
                <a:tc>
                  <a:txBody>
                    <a:bodyPr/>
                    <a:lstStyle/>
                    <a:p>
                      <a:r>
                        <a:rPr lang="en-US" dirty="0"/>
                        <a:t>Community &amp; civil society engagement</a:t>
                      </a:r>
                    </a:p>
                  </a:txBody>
                  <a:tcPr/>
                </a:tc>
                <a:tc>
                  <a:txBody>
                    <a:bodyPr/>
                    <a:lstStyle/>
                    <a:p>
                      <a:r>
                        <a:rPr lang="en-US" dirty="0"/>
                        <a:t>Community and civil society engagement</a:t>
                      </a:r>
                    </a:p>
                  </a:txBody>
                  <a:tcPr/>
                </a:tc>
                <a:extLst>
                  <a:ext uri="{0D108BD9-81ED-4DB2-BD59-A6C34878D82A}">
                    <a16:rowId xmlns:a16="http://schemas.microsoft.com/office/drawing/2014/main" val="10003"/>
                  </a:ext>
                </a:extLst>
              </a:tr>
              <a:tr h="370840">
                <a:tc>
                  <a:txBody>
                    <a:bodyPr/>
                    <a:lstStyle/>
                    <a:p>
                      <a:r>
                        <a:rPr lang="en-US" dirty="0"/>
                        <a:t>Use of early</a:t>
                      </a:r>
                      <a:r>
                        <a:rPr lang="en-US" baseline="0" dirty="0"/>
                        <a:t> warning and alert mechanisms</a:t>
                      </a:r>
                      <a:endParaRPr lang="en-US" dirty="0"/>
                    </a:p>
                  </a:txBody>
                  <a:tcPr/>
                </a:tc>
                <a:tc>
                  <a:txBody>
                    <a:bodyPr/>
                    <a:lstStyle/>
                    <a:p>
                      <a:r>
                        <a:rPr lang="en-US" dirty="0"/>
                        <a:t>Threat analysis and risk assessment</a:t>
                      </a:r>
                    </a:p>
                  </a:txBody>
                  <a:tcPr/>
                </a:tc>
                <a:extLst>
                  <a:ext uri="{0D108BD9-81ED-4DB2-BD59-A6C34878D82A}">
                    <a16:rowId xmlns:a16="http://schemas.microsoft.com/office/drawing/2014/main" val="10004"/>
                  </a:ext>
                </a:extLst>
              </a:tr>
              <a:tr h="370840">
                <a:tc>
                  <a:txBody>
                    <a:bodyPr/>
                    <a:lstStyle/>
                    <a:p>
                      <a:r>
                        <a:rPr lang="en-US" dirty="0"/>
                        <a:t>Conflict management &amp;</a:t>
                      </a:r>
                      <a:r>
                        <a:rPr lang="en-US" baseline="0" dirty="0"/>
                        <a:t> resolution</a:t>
                      </a:r>
                      <a:endParaRPr lang="en-US" dirty="0"/>
                    </a:p>
                  </a:txBody>
                  <a:tcPr/>
                </a:tc>
                <a:tc>
                  <a:txBody>
                    <a:bodyPr/>
                    <a:lstStyle/>
                    <a:p>
                      <a:r>
                        <a:rPr lang="en-US" dirty="0"/>
                        <a:t>Conflict management</a:t>
                      </a:r>
                    </a:p>
                  </a:txBody>
                  <a:tcPr/>
                </a:tc>
                <a:extLst>
                  <a:ext uri="{0D108BD9-81ED-4DB2-BD59-A6C34878D82A}">
                    <a16:rowId xmlns:a16="http://schemas.microsoft.com/office/drawing/2014/main" val="10005"/>
                  </a:ext>
                </a:extLst>
              </a:tr>
              <a:tr h="370840">
                <a:tc>
                  <a:txBody>
                    <a:bodyPr/>
                    <a:lstStyle/>
                    <a:p>
                      <a:r>
                        <a:rPr lang="en-US" dirty="0"/>
                        <a:t>Dialogue &amp; advocacy</a:t>
                      </a:r>
                    </a:p>
                  </a:txBody>
                  <a:tcPr/>
                </a:tc>
                <a:tc>
                  <a:txBody>
                    <a:bodyPr/>
                    <a:lstStyle/>
                    <a:p>
                      <a:r>
                        <a:rPr lang="en-US" dirty="0"/>
                        <a:t>Coordination</a:t>
                      </a:r>
                    </a:p>
                  </a:txBody>
                  <a:tcPr/>
                </a:tc>
                <a:extLst>
                  <a:ext uri="{0D108BD9-81ED-4DB2-BD59-A6C34878D82A}">
                    <a16:rowId xmlns:a16="http://schemas.microsoft.com/office/drawing/2014/main" val="10006"/>
                  </a:ext>
                </a:extLst>
              </a:tr>
              <a:tr h="370840">
                <a:tc>
                  <a:txBody>
                    <a:bodyPr/>
                    <a:lstStyle/>
                    <a:p>
                      <a:r>
                        <a:rPr lang="en-US" dirty="0"/>
                        <a:t>Promotion &amp; protection of human rights</a:t>
                      </a:r>
                    </a:p>
                  </a:txBody>
                  <a:tcPr/>
                </a:tc>
                <a:tc>
                  <a:txBody>
                    <a:bodyPr/>
                    <a:lstStyle/>
                    <a:p>
                      <a:r>
                        <a:rPr lang="en-US" dirty="0"/>
                        <a:t>Capacity-building</a:t>
                      </a:r>
                    </a:p>
                  </a:txBody>
                  <a:tcPr/>
                </a:tc>
                <a:extLst>
                  <a:ext uri="{0D108BD9-81ED-4DB2-BD59-A6C34878D82A}">
                    <a16:rowId xmlns:a16="http://schemas.microsoft.com/office/drawing/2014/main" val="10007"/>
                  </a:ext>
                </a:extLst>
              </a:tr>
              <a:tr h="370840">
                <a:tc>
                  <a:txBody>
                    <a:bodyPr/>
                    <a:lstStyle/>
                    <a:p>
                      <a:r>
                        <a:rPr lang="en-US" dirty="0"/>
                        <a:t>Coordination</a:t>
                      </a:r>
                    </a:p>
                  </a:txBody>
                  <a:tcPr/>
                </a:tc>
                <a:tc>
                  <a:txBody>
                    <a:bodyPr/>
                    <a:lstStyle/>
                    <a:p>
                      <a:r>
                        <a:rPr lang="en-US" dirty="0"/>
                        <a:t>Safety &amp; security awareness</a:t>
                      </a:r>
                    </a:p>
                  </a:txBody>
                  <a:tcPr/>
                </a:tc>
                <a:extLst>
                  <a:ext uri="{0D108BD9-81ED-4DB2-BD59-A6C34878D82A}">
                    <a16:rowId xmlns:a16="http://schemas.microsoft.com/office/drawing/2014/main" val="10008"/>
                  </a:ext>
                </a:extLst>
              </a:tr>
              <a:tr h="370840">
                <a:tc>
                  <a:txBody>
                    <a:bodyPr/>
                    <a:lstStyle/>
                    <a:p>
                      <a:r>
                        <a:rPr lang="en-US" dirty="0"/>
                        <a:t>Support and capacity-building of state authorities</a:t>
                      </a:r>
                    </a:p>
                  </a:txBody>
                  <a:tcPr/>
                </a:tc>
                <a:tc>
                  <a:txBody>
                    <a:bodyPr/>
                    <a:lstStyle/>
                    <a:p>
                      <a:r>
                        <a:rPr lang="en-US" dirty="0"/>
                        <a:t>Gender awareness &amp; mainstreaming</a:t>
                      </a:r>
                    </a:p>
                  </a:txBody>
                  <a:tcPr/>
                </a:tc>
                <a:extLst>
                  <a:ext uri="{0D108BD9-81ED-4DB2-BD59-A6C34878D82A}">
                    <a16:rowId xmlns:a16="http://schemas.microsoft.com/office/drawing/2014/main" val="10009"/>
                  </a:ext>
                </a:extLst>
              </a:tr>
              <a:tr h="370840">
                <a:tc>
                  <a:txBody>
                    <a:bodyPr/>
                    <a:lstStyle/>
                    <a:p>
                      <a:r>
                        <a:rPr lang="en-US" dirty="0"/>
                        <a:t>Humanitarian assistance</a:t>
                      </a:r>
                    </a:p>
                  </a:txBody>
                  <a:tcPr/>
                </a:tc>
                <a:tc>
                  <a:txBody>
                    <a:bodyPr/>
                    <a:lstStyle/>
                    <a:p>
                      <a:r>
                        <a:rPr lang="en-US" dirty="0"/>
                        <a:t>Crisis management</a:t>
                      </a:r>
                    </a:p>
                  </a:txBody>
                  <a:tcPr/>
                </a:tc>
                <a:extLst>
                  <a:ext uri="{0D108BD9-81ED-4DB2-BD59-A6C34878D82A}">
                    <a16:rowId xmlns:a16="http://schemas.microsoft.com/office/drawing/2014/main" val="10010"/>
                  </a:ext>
                </a:extLst>
              </a:tr>
              <a:tr h="370840">
                <a:tc>
                  <a:txBody>
                    <a:bodyPr/>
                    <a:lstStyle/>
                    <a:p>
                      <a:r>
                        <a:rPr lang="en-US" dirty="0"/>
                        <a:t>Gender equality &amp; mainstreaming</a:t>
                      </a:r>
                    </a:p>
                  </a:txBody>
                  <a:tcPr/>
                </a:tc>
                <a:tc>
                  <a:txBody>
                    <a:bodyPr/>
                    <a:lstStyle/>
                    <a:p>
                      <a:r>
                        <a:rPr lang="en-US" dirty="0"/>
                        <a:t>Human rights monitoring/reporting</a:t>
                      </a:r>
                    </a:p>
                  </a:txBody>
                  <a:tcPr/>
                </a:tc>
                <a:extLst>
                  <a:ext uri="{0D108BD9-81ED-4DB2-BD59-A6C34878D82A}">
                    <a16:rowId xmlns:a16="http://schemas.microsoft.com/office/drawing/2014/main" val="10011"/>
                  </a:ext>
                </a:extLst>
              </a:tr>
            </a:tbl>
          </a:graphicData>
        </a:graphic>
      </p:graphicFrame>
      <p:sp>
        <p:nvSpPr>
          <p:cNvPr id="12" name="Rectangle 11"/>
          <p:cNvSpPr/>
          <p:nvPr/>
        </p:nvSpPr>
        <p:spPr>
          <a:xfrm>
            <a:off x="8229600" y="6400800"/>
            <a:ext cx="914400" cy="304800"/>
          </a:xfrm>
          <a:prstGeom prst="rect">
            <a:avLst/>
          </a:prstGeom>
          <a:solidFill>
            <a:srgbClr val="205658"/>
          </a:solidFill>
          <a:ln>
            <a:noFill/>
          </a:ln>
        </p:spPr>
        <p:style>
          <a:lnRef idx="1">
            <a:schemeClr val="accent1"/>
          </a:lnRef>
          <a:fillRef idx="3">
            <a:schemeClr val="accent1"/>
          </a:fillRef>
          <a:effectRef idx="2">
            <a:schemeClr val="accent1"/>
          </a:effectRef>
          <a:fontRef idx="minor">
            <a:schemeClr val="lt1"/>
          </a:fontRef>
        </p:style>
        <p:txBody>
          <a:bodyPr rtlCol="0" anchor="ctr"/>
          <a:lstStyle/>
          <a:p>
            <a:r>
              <a:rPr lang="en-US" sz="1200" dirty="0">
                <a:latin typeface="Century Gothic"/>
                <a:cs typeface="Century Gothic"/>
              </a:rPr>
              <a:t>21</a:t>
            </a:r>
          </a:p>
        </p:txBody>
      </p:sp>
    </p:spTree>
    <p:extLst>
      <p:ext uri="{BB962C8B-B14F-4D97-AF65-F5344CB8AC3E}">
        <p14:creationId xmlns:p14="http://schemas.microsoft.com/office/powerpoint/2010/main" val="201216605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p:nvPr/>
        </p:nvPicPr>
        <p:blipFill>
          <a:blip r:embed="rId2"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8382000" y="99619"/>
            <a:ext cx="600462" cy="509981"/>
          </a:xfrm>
          <a:prstGeom prst="rect">
            <a:avLst/>
          </a:prstGeom>
        </p:spPr>
      </p:pic>
      <p:sp>
        <p:nvSpPr>
          <p:cNvPr id="10" name="TextBox 9"/>
          <p:cNvSpPr txBox="1"/>
          <p:nvPr/>
        </p:nvSpPr>
        <p:spPr>
          <a:xfrm>
            <a:off x="2133600" y="6400800"/>
            <a:ext cx="4876800" cy="307777"/>
          </a:xfrm>
          <a:prstGeom prst="rect">
            <a:avLst/>
          </a:prstGeom>
          <a:noFill/>
        </p:spPr>
        <p:txBody>
          <a:bodyPr wrap="square" rtlCol="0">
            <a:spAutoFit/>
          </a:bodyPr>
          <a:lstStyle/>
          <a:p>
            <a:pPr algn="ctr"/>
            <a:r>
              <a:rPr lang="en-US" sz="1400" dirty="0">
                <a:solidFill>
                  <a:prstClr val="white">
                    <a:lumMod val="50000"/>
                  </a:prstClr>
                </a:solidFill>
                <a:latin typeface="Century Gothic"/>
                <a:cs typeface="Century Gothic"/>
              </a:rPr>
              <a:t>UN Peacekeeping Training of Trainers</a:t>
            </a:r>
          </a:p>
        </p:txBody>
      </p:sp>
      <p:sp>
        <p:nvSpPr>
          <p:cNvPr id="9" name="Rectangle 8"/>
          <p:cNvSpPr/>
          <p:nvPr/>
        </p:nvSpPr>
        <p:spPr>
          <a:xfrm>
            <a:off x="457200" y="304800"/>
            <a:ext cx="8229600" cy="990600"/>
          </a:xfrm>
          <a:prstGeom prst="rect">
            <a:avLst/>
          </a:prstGeom>
          <a:noFill/>
          <a:ln>
            <a:noFill/>
          </a:ln>
        </p:spPr>
        <p:style>
          <a:lnRef idx="2">
            <a:schemeClr val="dk1"/>
          </a:lnRef>
          <a:fillRef idx="1">
            <a:schemeClr val="lt1"/>
          </a:fillRef>
          <a:effectRef idx="0">
            <a:schemeClr val="dk1"/>
          </a:effectRef>
          <a:fontRef idx="minor">
            <a:schemeClr val="dk1"/>
          </a:fontRef>
        </p:style>
        <p:txBody>
          <a:bodyPr rtlCol="0" anchor="t"/>
          <a:lstStyle/>
          <a:p>
            <a:pPr marL="176213" algn="ctr">
              <a:spcAft>
                <a:spcPts val="600"/>
              </a:spcAft>
            </a:pPr>
            <a:r>
              <a:rPr lang="en-US" sz="2800" b="1" dirty="0">
                <a:solidFill>
                  <a:srgbClr val="002060"/>
                </a:solidFill>
                <a:latin typeface="Century Gothic"/>
                <a:cs typeface="Century Gothic"/>
              </a:rPr>
              <a:t>Sample: 2016-2017 TNA on POC</a:t>
            </a:r>
          </a:p>
        </p:txBody>
      </p:sp>
      <p:graphicFrame>
        <p:nvGraphicFramePr>
          <p:cNvPr id="11" name="Table 10"/>
          <p:cNvGraphicFramePr>
            <a:graphicFrameLocks noGrp="1"/>
          </p:cNvGraphicFramePr>
          <p:nvPr>
            <p:extLst>
              <p:ext uri="{D42A27DB-BD31-4B8C-83A1-F6EECF244321}">
                <p14:modId xmlns:p14="http://schemas.microsoft.com/office/powerpoint/2010/main" val="3007840964"/>
              </p:ext>
            </p:extLst>
          </p:nvPr>
        </p:nvGraphicFramePr>
        <p:xfrm>
          <a:off x="76200" y="914401"/>
          <a:ext cx="8991600" cy="5267073"/>
        </p:xfrm>
        <a:graphic>
          <a:graphicData uri="http://schemas.openxmlformats.org/drawingml/2006/table">
            <a:tbl>
              <a:tblPr firstRow="1" bandRow="1">
                <a:tableStyleId>{69012ECD-51FC-41F1-AA8D-1B2483CD663E}</a:tableStyleId>
              </a:tblPr>
              <a:tblGrid>
                <a:gridCol w="4495800">
                  <a:extLst>
                    <a:ext uri="{9D8B030D-6E8A-4147-A177-3AD203B41FA5}">
                      <a16:colId xmlns:a16="http://schemas.microsoft.com/office/drawing/2014/main" val="20000"/>
                    </a:ext>
                  </a:extLst>
                </a:gridCol>
                <a:gridCol w="4495800">
                  <a:extLst>
                    <a:ext uri="{9D8B030D-6E8A-4147-A177-3AD203B41FA5}">
                      <a16:colId xmlns:a16="http://schemas.microsoft.com/office/drawing/2014/main" val="20001"/>
                    </a:ext>
                  </a:extLst>
                </a:gridCol>
              </a:tblGrid>
              <a:tr h="453512">
                <a:tc gridSpan="2">
                  <a:txBody>
                    <a:bodyPr/>
                    <a:lstStyle/>
                    <a:p>
                      <a:pPr algn="ctr"/>
                      <a:r>
                        <a:rPr lang="en-US" sz="2000" b="0" dirty="0"/>
                        <a:t>Priority Training Needs for All</a:t>
                      </a:r>
                      <a:r>
                        <a:rPr lang="en-US" sz="2000" b="0" baseline="0" dirty="0"/>
                        <a:t> Personnel </a:t>
                      </a:r>
                      <a:r>
                        <a:rPr lang="en-US" sz="1800" b="0" baseline="0" dirty="0"/>
                        <a:t>(SAMPLE)</a:t>
                      </a:r>
                      <a:endParaRPr lang="en-US" sz="1800" b="0" dirty="0"/>
                    </a:p>
                  </a:txBody>
                  <a:tcPr>
                    <a:solidFill>
                      <a:srgbClr val="205658"/>
                    </a:solidFill>
                  </a:tcPr>
                </a:tc>
                <a:tc hMerge="1">
                  <a:txBody>
                    <a:bodyPr/>
                    <a:lstStyle/>
                    <a:p>
                      <a:endParaRPr lang="en-US" dirty="0"/>
                    </a:p>
                  </a:txBody>
                  <a:tcPr/>
                </a:tc>
                <a:extLst>
                  <a:ext uri="{0D108BD9-81ED-4DB2-BD59-A6C34878D82A}">
                    <a16:rowId xmlns:a16="http://schemas.microsoft.com/office/drawing/2014/main" val="10000"/>
                  </a:ext>
                </a:extLst>
              </a:tr>
              <a:tr h="424441">
                <a:tc>
                  <a:txBody>
                    <a:bodyPr/>
                    <a:lstStyle/>
                    <a:p>
                      <a:r>
                        <a:rPr lang="en-US" sz="1800" dirty="0"/>
                        <a:t>Knowledge to develop</a:t>
                      </a:r>
                    </a:p>
                  </a:txBody>
                  <a:tcPr>
                    <a:solidFill>
                      <a:schemeClr val="bg1">
                        <a:lumMod val="85000"/>
                      </a:schemeClr>
                    </a:solidFill>
                  </a:tcPr>
                </a:tc>
                <a:tc>
                  <a:txBody>
                    <a:bodyPr/>
                    <a:lstStyle/>
                    <a:p>
                      <a:r>
                        <a:rPr lang="en-US" sz="1800" dirty="0"/>
                        <a:t>Skills to enhance</a:t>
                      </a:r>
                    </a:p>
                  </a:txBody>
                  <a:tcPr>
                    <a:solidFill>
                      <a:schemeClr val="bg1">
                        <a:lumMod val="85000"/>
                      </a:schemeClr>
                    </a:solidFill>
                  </a:tcPr>
                </a:tc>
                <a:extLst>
                  <a:ext uri="{0D108BD9-81ED-4DB2-BD59-A6C34878D82A}">
                    <a16:rowId xmlns:a16="http://schemas.microsoft.com/office/drawing/2014/main" val="10001"/>
                  </a:ext>
                </a:extLst>
              </a:tr>
              <a:tr h="424441">
                <a:tc>
                  <a:txBody>
                    <a:bodyPr/>
                    <a:lstStyle/>
                    <a:p>
                      <a:r>
                        <a:rPr lang="en-US" sz="1800" b="1" i="0" u="none" strike="noStrike" kern="1200" baseline="0" dirty="0">
                          <a:solidFill>
                            <a:schemeClr val="tx1"/>
                          </a:solidFill>
                          <a:latin typeface="+mn-lt"/>
                          <a:ea typeface="+mn-ea"/>
                          <a:cs typeface="+mn-cs"/>
                        </a:rPr>
                        <a:t>POC in General: </a:t>
                      </a:r>
                    </a:p>
                    <a:p>
                      <a:r>
                        <a:rPr lang="en-US" sz="1800" b="0" i="0" u="none" strike="noStrike" kern="1200" baseline="0" dirty="0">
                          <a:solidFill>
                            <a:schemeClr val="tx1"/>
                          </a:solidFill>
                          <a:latin typeface="+mn-lt"/>
                          <a:ea typeface="+mn-ea"/>
                          <a:cs typeface="+mn-cs"/>
                        </a:rPr>
                        <a:t>DPKO-DFS POC Operational Concept: scope of POC situations to be addressed and POC activities to be carried out by the mission; distinction between the DPKO-DFS and humanitarian concepts of protection. </a:t>
                      </a:r>
                    </a:p>
                  </a:txBody>
                  <a:tcPr/>
                </a:tc>
                <a:tc>
                  <a:txBody>
                    <a:bodyPr/>
                    <a:lstStyle/>
                    <a:p>
                      <a:r>
                        <a:rPr lang="en-US" sz="1800" b="1" i="0" u="none" strike="noStrike" kern="1200" baseline="0" dirty="0">
                          <a:solidFill>
                            <a:schemeClr val="tx1"/>
                          </a:solidFill>
                          <a:latin typeface="+mn-lt"/>
                          <a:ea typeface="+mn-ea"/>
                          <a:cs typeface="+mn-cs"/>
                        </a:rPr>
                        <a:t>Safety and Security Awareness:</a:t>
                      </a:r>
                      <a:r>
                        <a:rPr lang="en-US" sz="1800" b="0" i="0" u="none" strike="noStrike" kern="1200" baseline="0" dirty="0">
                          <a:solidFill>
                            <a:schemeClr val="tx1"/>
                          </a:solidFill>
                          <a:latin typeface="+mn-lt"/>
                          <a:ea typeface="+mn-ea"/>
                          <a:cs typeface="+mn-cs"/>
                        </a:rPr>
                        <a:t> </a:t>
                      </a:r>
                    </a:p>
                    <a:p>
                      <a:r>
                        <a:rPr lang="en-US" sz="1800" b="0" i="0" u="none" strike="noStrike" kern="1200" baseline="0" dirty="0">
                          <a:solidFill>
                            <a:schemeClr val="tx1"/>
                          </a:solidFill>
                          <a:latin typeface="+mn-lt"/>
                          <a:ea typeface="+mn-ea"/>
                          <a:cs typeface="+mn-cs"/>
                        </a:rPr>
                        <a:t>Awareness of conditions and circumstances that affect one’s own safety of direct reports.</a:t>
                      </a:r>
                    </a:p>
                    <a:p>
                      <a:endParaRPr lang="en-US" sz="1800" b="0" i="0" u="none" strike="noStrike" kern="1200" baseline="0" dirty="0">
                        <a:solidFill>
                          <a:schemeClr val="tx1"/>
                        </a:solidFill>
                        <a:latin typeface="+mn-lt"/>
                        <a:ea typeface="+mn-ea"/>
                        <a:cs typeface="+mn-cs"/>
                      </a:endParaRPr>
                    </a:p>
                    <a:p>
                      <a:r>
                        <a:rPr lang="en-US" sz="1800" b="0" i="0" u="none" strike="noStrike" kern="1200" baseline="0" dirty="0">
                          <a:solidFill>
                            <a:schemeClr val="tx1"/>
                          </a:solidFill>
                          <a:latin typeface="+mn-lt"/>
                          <a:ea typeface="+mn-ea"/>
                          <a:cs typeface="+mn-cs"/>
                        </a:rPr>
                        <a:t>	</a:t>
                      </a:r>
                    </a:p>
                  </a:txBody>
                  <a:tcPr/>
                </a:tc>
                <a:extLst>
                  <a:ext uri="{0D108BD9-81ED-4DB2-BD59-A6C34878D82A}">
                    <a16:rowId xmlns:a16="http://schemas.microsoft.com/office/drawing/2014/main" val="10002"/>
                  </a:ext>
                </a:extLst>
              </a:tr>
              <a:tr h="424441">
                <a:tc>
                  <a:txBody>
                    <a:bodyPr/>
                    <a:lstStyle/>
                    <a:p>
                      <a:r>
                        <a:rPr lang="en-US" sz="1800" b="1" i="0" u="none" strike="noStrike" kern="1200" baseline="0" dirty="0">
                          <a:solidFill>
                            <a:schemeClr val="tx1"/>
                          </a:solidFill>
                          <a:latin typeface="+mn-lt"/>
                          <a:ea typeface="+mn-ea"/>
                          <a:cs typeface="+mn-cs"/>
                        </a:rPr>
                        <a:t>Situational Awareness: </a:t>
                      </a:r>
                    </a:p>
                    <a:p>
                      <a:r>
                        <a:rPr lang="en-US" sz="1800" b="0" i="0" u="none" strike="noStrike" kern="1200" baseline="0" dirty="0">
                          <a:solidFill>
                            <a:schemeClr val="tx1"/>
                          </a:solidFill>
                          <a:latin typeface="+mn-lt"/>
                          <a:ea typeface="+mn-ea"/>
                          <a:cs typeface="+mn-cs"/>
                        </a:rPr>
                        <a:t>POC needs of certain groups in the local/mission context, especially identification of the most vulnerable groups and locations. </a:t>
                      </a:r>
                    </a:p>
                  </a:txBody>
                  <a:tcPr/>
                </a:tc>
                <a:tc>
                  <a:txBody>
                    <a:bodyPr/>
                    <a:lstStyle/>
                    <a:p>
                      <a:r>
                        <a:rPr lang="en-US" sz="1800" b="1" i="0" u="none" strike="noStrike" kern="1200" baseline="0" dirty="0">
                          <a:solidFill>
                            <a:schemeClr val="tx1"/>
                          </a:solidFill>
                          <a:latin typeface="+mn-lt"/>
                          <a:ea typeface="+mn-ea"/>
                          <a:cs typeface="+mn-cs"/>
                        </a:rPr>
                        <a:t>Crisis Management: </a:t>
                      </a:r>
                    </a:p>
                    <a:p>
                      <a:r>
                        <a:rPr lang="en-US" sz="1800" b="0" i="0" u="none" strike="noStrike" kern="1200" baseline="0" dirty="0">
                          <a:solidFill>
                            <a:schemeClr val="tx1"/>
                          </a:solidFill>
                          <a:latin typeface="+mn-lt"/>
                          <a:ea typeface="+mn-ea"/>
                          <a:cs typeface="+mn-cs"/>
                        </a:rPr>
                        <a:t>The ability to anticipate, plan for and respond to a variety of potential crises or emergencies. 	</a:t>
                      </a:r>
                    </a:p>
                  </a:txBody>
                  <a:tcPr/>
                </a:tc>
                <a:extLst>
                  <a:ext uri="{0D108BD9-81ED-4DB2-BD59-A6C34878D82A}">
                    <a16:rowId xmlns:a16="http://schemas.microsoft.com/office/drawing/2014/main" val="10003"/>
                  </a:ext>
                </a:extLst>
              </a:tr>
              <a:tr h="424441">
                <a:tc>
                  <a:txBody>
                    <a:bodyPr/>
                    <a:lstStyle/>
                    <a:p>
                      <a:r>
                        <a:rPr lang="en-US" sz="1800" b="1" i="0" u="none" strike="noStrike" kern="1200" baseline="0" dirty="0">
                          <a:solidFill>
                            <a:schemeClr val="tx1"/>
                          </a:solidFill>
                          <a:latin typeface="+mn-lt"/>
                          <a:ea typeface="+mn-ea"/>
                          <a:cs typeface="+mn-cs"/>
                        </a:rPr>
                        <a:t>POC Response: </a:t>
                      </a:r>
                    </a:p>
                    <a:p>
                      <a:r>
                        <a:rPr lang="en-US" sz="1800" b="0" i="0" u="none" strike="noStrike" kern="1200" baseline="0" dirty="0">
                          <a:solidFill>
                            <a:schemeClr val="tx1"/>
                          </a:solidFill>
                          <a:latin typeface="+mn-lt"/>
                          <a:ea typeface="+mn-ea"/>
                          <a:cs typeface="+mn-cs"/>
                        </a:rPr>
                        <a:t>Practical application of the DPKO-DFS POC Operational Concept, POC mandate, strategy, tools, SOFA and ROE/DUF in response to POC situations. 	</a:t>
                      </a:r>
                    </a:p>
                  </a:txBody>
                  <a:tcPr/>
                </a:tc>
                <a:tc>
                  <a:txBody>
                    <a:bodyPr/>
                    <a:lstStyle/>
                    <a:p>
                      <a:r>
                        <a:rPr lang="en-US" sz="1800" b="1" i="0" u="none" strike="noStrike" kern="1200" baseline="0" dirty="0">
                          <a:solidFill>
                            <a:schemeClr val="tx1"/>
                          </a:solidFill>
                          <a:latin typeface="+mn-lt"/>
                          <a:ea typeface="+mn-ea"/>
                          <a:cs typeface="+mn-cs"/>
                        </a:rPr>
                        <a:t>Coordination: </a:t>
                      </a:r>
                    </a:p>
                    <a:p>
                      <a:r>
                        <a:rPr lang="en-US" sz="1800" b="0" i="0" u="none" strike="noStrike" kern="1200" baseline="0" dirty="0">
                          <a:solidFill>
                            <a:schemeClr val="tx1"/>
                          </a:solidFill>
                          <a:latin typeface="+mn-lt"/>
                          <a:ea typeface="+mn-ea"/>
                          <a:cs typeface="+mn-cs"/>
                        </a:rPr>
                        <a:t>The ability to integrate and coordinate POC responses. 	</a:t>
                      </a:r>
                    </a:p>
                  </a:txBody>
                  <a:tcPr/>
                </a:tc>
                <a:extLst>
                  <a:ext uri="{0D108BD9-81ED-4DB2-BD59-A6C34878D82A}">
                    <a16:rowId xmlns:a16="http://schemas.microsoft.com/office/drawing/2014/main" val="10004"/>
                  </a:ext>
                </a:extLst>
              </a:tr>
            </a:tbl>
          </a:graphicData>
        </a:graphic>
      </p:graphicFrame>
      <p:sp>
        <p:nvSpPr>
          <p:cNvPr id="12" name="Rectangle 11"/>
          <p:cNvSpPr/>
          <p:nvPr/>
        </p:nvSpPr>
        <p:spPr>
          <a:xfrm>
            <a:off x="8229600" y="6400800"/>
            <a:ext cx="914400" cy="304800"/>
          </a:xfrm>
          <a:prstGeom prst="rect">
            <a:avLst/>
          </a:prstGeom>
          <a:solidFill>
            <a:srgbClr val="205658"/>
          </a:solidFill>
          <a:ln>
            <a:noFill/>
          </a:ln>
        </p:spPr>
        <p:style>
          <a:lnRef idx="1">
            <a:schemeClr val="accent1"/>
          </a:lnRef>
          <a:fillRef idx="3">
            <a:schemeClr val="accent1"/>
          </a:fillRef>
          <a:effectRef idx="2">
            <a:schemeClr val="accent1"/>
          </a:effectRef>
          <a:fontRef idx="minor">
            <a:schemeClr val="lt1"/>
          </a:fontRef>
        </p:style>
        <p:txBody>
          <a:bodyPr rtlCol="0" anchor="ctr"/>
          <a:lstStyle/>
          <a:p>
            <a:r>
              <a:rPr lang="en-US" sz="1200" dirty="0">
                <a:latin typeface="Century Gothic"/>
                <a:cs typeface="Century Gothic"/>
              </a:rPr>
              <a:t>22</a:t>
            </a:r>
          </a:p>
        </p:txBody>
      </p:sp>
    </p:spTree>
    <p:extLst>
      <p:ext uri="{BB962C8B-B14F-4D97-AF65-F5344CB8AC3E}">
        <p14:creationId xmlns:p14="http://schemas.microsoft.com/office/powerpoint/2010/main" val="239932750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p:nvPr/>
        </p:nvPicPr>
        <p:blipFill>
          <a:blip r:embed="rId2"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8382000" y="99619"/>
            <a:ext cx="600462" cy="509981"/>
          </a:xfrm>
          <a:prstGeom prst="rect">
            <a:avLst/>
          </a:prstGeom>
        </p:spPr>
      </p:pic>
      <p:sp>
        <p:nvSpPr>
          <p:cNvPr id="10" name="TextBox 9"/>
          <p:cNvSpPr txBox="1"/>
          <p:nvPr/>
        </p:nvSpPr>
        <p:spPr>
          <a:xfrm>
            <a:off x="2133600" y="6400800"/>
            <a:ext cx="4876800" cy="307777"/>
          </a:xfrm>
          <a:prstGeom prst="rect">
            <a:avLst/>
          </a:prstGeom>
          <a:noFill/>
        </p:spPr>
        <p:txBody>
          <a:bodyPr wrap="square" rtlCol="0">
            <a:spAutoFit/>
          </a:bodyPr>
          <a:lstStyle/>
          <a:p>
            <a:pPr algn="ctr"/>
            <a:r>
              <a:rPr lang="en-US" sz="1400" dirty="0">
                <a:solidFill>
                  <a:prstClr val="white">
                    <a:lumMod val="50000"/>
                  </a:prstClr>
                </a:solidFill>
                <a:latin typeface="Century Gothic"/>
                <a:cs typeface="Century Gothic"/>
              </a:rPr>
              <a:t>UN Peacekeeping Training of Trainers</a:t>
            </a:r>
          </a:p>
        </p:txBody>
      </p:sp>
      <p:sp>
        <p:nvSpPr>
          <p:cNvPr id="9" name="Rectangle 8"/>
          <p:cNvSpPr/>
          <p:nvPr/>
        </p:nvSpPr>
        <p:spPr>
          <a:xfrm>
            <a:off x="457200" y="304800"/>
            <a:ext cx="8229600" cy="990600"/>
          </a:xfrm>
          <a:prstGeom prst="rect">
            <a:avLst/>
          </a:prstGeom>
          <a:noFill/>
          <a:ln>
            <a:noFill/>
          </a:ln>
        </p:spPr>
        <p:style>
          <a:lnRef idx="2">
            <a:schemeClr val="dk1"/>
          </a:lnRef>
          <a:fillRef idx="1">
            <a:schemeClr val="lt1"/>
          </a:fillRef>
          <a:effectRef idx="0">
            <a:schemeClr val="dk1"/>
          </a:effectRef>
          <a:fontRef idx="minor">
            <a:schemeClr val="dk1"/>
          </a:fontRef>
        </p:style>
        <p:txBody>
          <a:bodyPr rtlCol="0" anchor="t"/>
          <a:lstStyle/>
          <a:p>
            <a:pPr marL="176213" algn="ctr">
              <a:spcAft>
                <a:spcPts val="600"/>
              </a:spcAft>
            </a:pPr>
            <a:r>
              <a:rPr lang="en-US" sz="2800" b="1" dirty="0">
                <a:solidFill>
                  <a:srgbClr val="002060"/>
                </a:solidFill>
                <a:latin typeface="Century Gothic"/>
                <a:cs typeface="Century Gothic"/>
              </a:rPr>
              <a:t>Sample: 2016-2017 TNA on POC</a:t>
            </a:r>
          </a:p>
        </p:txBody>
      </p:sp>
      <p:sp>
        <p:nvSpPr>
          <p:cNvPr id="7" name="Rectangle 6"/>
          <p:cNvSpPr/>
          <p:nvPr/>
        </p:nvSpPr>
        <p:spPr>
          <a:xfrm>
            <a:off x="152400" y="1752600"/>
            <a:ext cx="6324600" cy="4185761"/>
          </a:xfrm>
          <a:prstGeom prst="rect">
            <a:avLst/>
          </a:prstGeom>
        </p:spPr>
        <p:txBody>
          <a:bodyPr wrap="square">
            <a:spAutoFit/>
          </a:bodyPr>
          <a:lstStyle/>
          <a:p>
            <a:pPr>
              <a:spcAft>
                <a:spcPts val="1200"/>
              </a:spcAft>
            </a:pPr>
            <a:r>
              <a:rPr lang="en-US" sz="2400" dirty="0">
                <a:latin typeface="Century Gothic"/>
                <a:cs typeface="Century Gothic"/>
              </a:rPr>
              <a:t>There are limits to what training can achieve.</a:t>
            </a:r>
          </a:p>
          <a:p>
            <a:pPr>
              <a:spcAft>
                <a:spcPts val="1200"/>
              </a:spcAft>
            </a:pPr>
            <a:endParaRPr lang="en-US" sz="2400" dirty="0">
              <a:latin typeface="Century Gothic"/>
              <a:cs typeface="Century Gothic"/>
            </a:endParaRPr>
          </a:p>
          <a:p>
            <a:pPr>
              <a:spcAft>
                <a:spcPts val="1200"/>
              </a:spcAft>
            </a:pPr>
            <a:r>
              <a:rPr lang="en-US" sz="2400" u="sng" dirty="0">
                <a:latin typeface="Century Gothic"/>
                <a:cs typeface="Century Gothic"/>
              </a:rPr>
              <a:t>Attitude</a:t>
            </a:r>
            <a:r>
              <a:rPr lang="en-US" sz="2400" dirty="0">
                <a:latin typeface="Century Gothic"/>
                <a:cs typeface="Century Gothic"/>
              </a:rPr>
              <a:t> and </a:t>
            </a:r>
            <a:r>
              <a:rPr lang="en-US" sz="2400" u="sng" dirty="0">
                <a:latin typeface="Century Gothic"/>
                <a:cs typeface="Century Gothic"/>
              </a:rPr>
              <a:t>engagement</a:t>
            </a:r>
            <a:r>
              <a:rPr lang="en-US" sz="2400" dirty="0">
                <a:latin typeface="Century Gothic"/>
                <a:cs typeface="Century Gothic"/>
              </a:rPr>
              <a:t> issues also contributed to poor POC performance, e.g.:</a:t>
            </a:r>
          </a:p>
          <a:p>
            <a:pPr marL="342900" indent="-342900">
              <a:spcAft>
                <a:spcPts val="1200"/>
              </a:spcAft>
              <a:buFont typeface="Wingdings" charset="2"/>
              <a:buChar char="§"/>
            </a:pPr>
            <a:r>
              <a:rPr lang="en-US" sz="2400" dirty="0">
                <a:latin typeface="Century Gothic"/>
                <a:cs typeface="Century Gothic"/>
              </a:rPr>
              <a:t>Lack of coordination</a:t>
            </a:r>
          </a:p>
          <a:p>
            <a:pPr marL="342900" indent="-342900">
              <a:spcAft>
                <a:spcPts val="1200"/>
              </a:spcAft>
              <a:buFont typeface="Wingdings" charset="2"/>
              <a:buChar char="§"/>
            </a:pPr>
            <a:r>
              <a:rPr lang="en-US" sz="2400" dirty="0">
                <a:latin typeface="Century Gothic"/>
                <a:cs typeface="Century Gothic"/>
              </a:rPr>
              <a:t>Unwillingness to engage</a:t>
            </a:r>
          </a:p>
          <a:p>
            <a:pPr marL="342900" indent="-342900">
              <a:spcAft>
                <a:spcPts val="1200"/>
              </a:spcAft>
              <a:buFont typeface="Wingdings" charset="2"/>
              <a:buChar char="§"/>
            </a:pPr>
            <a:r>
              <a:rPr lang="en-US" sz="2400" dirty="0">
                <a:latin typeface="Century Gothic"/>
                <a:cs typeface="Century Gothic"/>
              </a:rPr>
              <a:t>Lack of timely response</a:t>
            </a:r>
          </a:p>
        </p:txBody>
      </p:sp>
      <p:pic>
        <p:nvPicPr>
          <p:cNvPr id="3" name="Picture 2"/>
          <p:cNvPicPr>
            <a:picLocks noChangeAspect="1"/>
          </p:cNvPicPr>
          <p:nvPr/>
        </p:nvPicPr>
        <p:blipFill>
          <a:blip r:embed="rId3"/>
          <a:stretch>
            <a:fillRect/>
          </a:stretch>
        </p:blipFill>
        <p:spPr>
          <a:xfrm>
            <a:off x="6629400" y="990600"/>
            <a:ext cx="2173111" cy="5334000"/>
          </a:xfrm>
          <a:prstGeom prst="rect">
            <a:avLst/>
          </a:prstGeom>
          <a:ln>
            <a:noFill/>
          </a:ln>
          <a:effectLst>
            <a:outerShdw blurRad="292100" dist="139700" dir="2700000" algn="tl" rotWithShape="0">
              <a:srgbClr val="333333">
                <a:alpha val="65000"/>
              </a:srgbClr>
            </a:outerShdw>
          </a:effectLst>
        </p:spPr>
      </p:pic>
      <p:sp>
        <p:nvSpPr>
          <p:cNvPr id="12" name="Rectangle 11"/>
          <p:cNvSpPr/>
          <p:nvPr/>
        </p:nvSpPr>
        <p:spPr>
          <a:xfrm>
            <a:off x="8229600" y="6400800"/>
            <a:ext cx="914400" cy="304800"/>
          </a:xfrm>
          <a:prstGeom prst="rect">
            <a:avLst/>
          </a:prstGeom>
          <a:solidFill>
            <a:srgbClr val="205658"/>
          </a:solidFill>
          <a:ln>
            <a:noFill/>
          </a:ln>
        </p:spPr>
        <p:style>
          <a:lnRef idx="1">
            <a:schemeClr val="accent1"/>
          </a:lnRef>
          <a:fillRef idx="3">
            <a:schemeClr val="accent1"/>
          </a:fillRef>
          <a:effectRef idx="2">
            <a:schemeClr val="accent1"/>
          </a:effectRef>
          <a:fontRef idx="minor">
            <a:schemeClr val="lt1"/>
          </a:fontRef>
        </p:style>
        <p:txBody>
          <a:bodyPr rtlCol="0" anchor="ctr"/>
          <a:lstStyle/>
          <a:p>
            <a:r>
              <a:rPr lang="en-US" sz="1200" dirty="0">
                <a:latin typeface="Century Gothic"/>
                <a:cs typeface="Century Gothic"/>
              </a:rPr>
              <a:t>23</a:t>
            </a:r>
          </a:p>
        </p:txBody>
      </p:sp>
    </p:spTree>
    <p:extLst>
      <p:ext uri="{BB962C8B-B14F-4D97-AF65-F5344CB8AC3E}">
        <p14:creationId xmlns:p14="http://schemas.microsoft.com/office/powerpoint/2010/main" val="317036638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p:nvPr/>
        </p:nvPicPr>
        <p:blipFill>
          <a:blip r:embed="rId2"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8382000" y="99619"/>
            <a:ext cx="600462" cy="509981"/>
          </a:xfrm>
          <a:prstGeom prst="rect">
            <a:avLst/>
          </a:prstGeom>
        </p:spPr>
      </p:pic>
      <p:sp>
        <p:nvSpPr>
          <p:cNvPr id="10" name="TextBox 9"/>
          <p:cNvSpPr txBox="1"/>
          <p:nvPr/>
        </p:nvSpPr>
        <p:spPr>
          <a:xfrm>
            <a:off x="2133600" y="6400800"/>
            <a:ext cx="4876800" cy="307777"/>
          </a:xfrm>
          <a:prstGeom prst="rect">
            <a:avLst/>
          </a:prstGeom>
          <a:noFill/>
        </p:spPr>
        <p:txBody>
          <a:bodyPr wrap="square" rtlCol="0">
            <a:spAutoFit/>
          </a:bodyPr>
          <a:lstStyle/>
          <a:p>
            <a:pPr algn="ctr"/>
            <a:r>
              <a:rPr lang="en-US" sz="1400" dirty="0">
                <a:solidFill>
                  <a:prstClr val="white">
                    <a:lumMod val="50000"/>
                  </a:prstClr>
                </a:solidFill>
                <a:latin typeface="Century Gothic"/>
                <a:cs typeface="Century Gothic"/>
              </a:rPr>
              <a:t>UN Peacekeeping Training of Trainers</a:t>
            </a:r>
          </a:p>
        </p:txBody>
      </p:sp>
      <p:sp>
        <p:nvSpPr>
          <p:cNvPr id="3" name="Rectangle 2"/>
          <p:cNvSpPr/>
          <p:nvPr/>
        </p:nvSpPr>
        <p:spPr>
          <a:xfrm>
            <a:off x="4495800" y="1649611"/>
            <a:ext cx="4953000" cy="2769989"/>
          </a:xfrm>
          <a:prstGeom prst="rect">
            <a:avLst/>
          </a:prstGeom>
        </p:spPr>
        <p:txBody>
          <a:bodyPr wrap="square">
            <a:spAutoFit/>
          </a:bodyPr>
          <a:lstStyle/>
          <a:p>
            <a:pPr>
              <a:spcAft>
                <a:spcPts val="1200"/>
              </a:spcAft>
            </a:pPr>
            <a:r>
              <a:rPr lang="en-US" sz="2400" b="1" dirty="0">
                <a:latin typeface="Century Gothic"/>
                <a:cs typeface="Century Gothic"/>
              </a:rPr>
              <a:t>Step 2: </a:t>
            </a:r>
            <a:r>
              <a:rPr lang="en-US" sz="2400" dirty="0">
                <a:latin typeface="Century Gothic"/>
                <a:cs typeface="Century Gothic"/>
              </a:rPr>
              <a:t>identifying targets, resources &amp; inputs:</a:t>
            </a:r>
          </a:p>
          <a:p>
            <a:pPr marL="342900" indent="-342900">
              <a:spcAft>
                <a:spcPts val="1200"/>
              </a:spcAft>
              <a:buFont typeface="Arial"/>
              <a:buChar char="•"/>
            </a:pPr>
            <a:r>
              <a:rPr lang="en-US" sz="2400" dirty="0">
                <a:latin typeface="Century Gothic"/>
                <a:cs typeface="Century Gothic"/>
              </a:rPr>
              <a:t>Who needs to learn what?</a:t>
            </a:r>
          </a:p>
          <a:p>
            <a:pPr marL="342900" indent="-342900">
              <a:spcAft>
                <a:spcPts val="1200"/>
              </a:spcAft>
              <a:buFont typeface="Arial"/>
              <a:buChar char="•"/>
            </a:pPr>
            <a:r>
              <a:rPr lang="en-US" sz="2400" dirty="0">
                <a:latin typeface="Century Gothic"/>
                <a:cs typeface="Century Gothic"/>
              </a:rPr>
              <a:t>What will the costs be?</a:t>
            </a:r>
          </a:p>
          <a:p>
            <a:pPr marL="342900" indent="-342900">
              <a:spcAft>
                <a:spcPts val="1200"/>
              </a:spcAft>
              <a:buFont typeface="Arial"/>
              <a:buChar char="•"/>
            </a:pPr>
            <a:r>
              <a:rPr lang="en-US" sz="2400" dirty="0">
                <a:latin typeface="Century Gothic"/>
                <a:cs typeface="Century Gothic"/>
              </a:rPr>
              <a:t>What resources are available?</a:t>
            </a:r>
          </a:p>
        </p:txBody>
      </p:sp>
      <p:graphicFrame>
        <p:nvGraphicFramePr>
          <p:cNvPr id="9" name="Diagram 8"/>
          <p:cNvGraphicFramePr/>
          <p:nvPr>
            <p:extLst>
              <p:ext uri="{D42A27DB-BD31-4B8C-83A1-F6EECF244321}">
                <p14:modId xmlns:p14="http://schemas.microsoft.com/office/powerpoint/2010/main" val="3822624413"/>
              </p:ext>
            </p:extLst>
          </p:nvPr>
        </p:nvGraphicFramePr>
        <p:xfrm>
          <a:off x="169457" y="1066800"/>
          <a:ext cx="4173943" cy="35052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1" name="Rectangle 10"/>
          <p:cNvSpPr/>
          <p:nvPr/>
        </p:nvSpPr>
        <p:spPr>
          <a:xfrm>
            <a:off x="8229600" y="6400800"/>
            <a:ext cx="914400" cy="304800"/>
          </a:xfrm>
          <a:prstGeom prst="rect">
            <a:avLst/>
          </a:prstGeom>
          <a:solidFill>
            <a:srgbClr val="205658"/>
          </a:solidFill>
          <a:ln>
            <a:noFill/>
          </a:ln>
        </p:spPr>
        <p:style>
          <a:lnRef idx="1">
            <a:schemeClr val="accent1"/>
          </a:lnRef>
          <a:fillRef idx="3">
            <a:schemeClr val="accent1"/>
          </a:fillRef>
          <a:effectRef idx="2">
            <a:schemeClr val="accent1"/>
          </a:effectRef>
          <a:fontRef idx="minor">
            <a:schemeClr val="lt1"/>
          </a:fontRef>
        </p:style>
        <p:txBody>
          <a:bodyPr rtlCol="0" anchor="ctr"/>
          <a:lstStyle/>
          <a:p>
            <a:r>
              <a:rPr lang="en-US" sz="1200" dirty="0">
                <a:latin typeface="Century Gothic"/>
                <a:cs typeface="Century Gothic"/>
              </a:rPr>
              <a:t>24</a:t>
            </a:r>
          </a:p>
        </p:txBody>
      </p:sp>
    </p:spTree>
    <p:extLst>
      <p:ext uri="{BB962C8B-B14F-4D97-AF65-F5344CB8AC3E}">
        <p14:creationId xmlns:p14="http://schemas.microsoft.com/office/powerpoint/2010/main" val="312941042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p:nvPr/>
        </p:nvPicPr>
        <p:blipFill>
          <a:blip r:embed="rId2"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8382000" y="99619"/>
            <a:ext cx="600462" cy="509981"/>
          </a:xfrm>
          <a:prstGeom prst="rect">
            <a:avLst/>
          </a:prstGeom>
        </p:spPr>
      </p:pic>
      <p:sp>
        <p:nvSpPr>
          <p:cNvPr id="10" name="TextBox 9"/>
          <p:cNvSpPr txBox="1"/>
          <p:nvPr/>
        </p:nvSpPr>
        <p:spPr>
          <a:xfrm>
            <a:off x="2133600" y="6400800"/>
            <a:ext cx="4876800" cy="307777"/>
          </a:xfrm>
          <a:prstGeom prst="rect">
            <a:avLst/>
          </a:prstGeom>
          <a:noFill/>
        </p:spPr>
        <p:txBody>
          <a:bodyPr wrap="square" rtlCol="0">
            <a:spAutoFit/>
          </a:bodyPr>
          <a:lstStyle/>
          <a:p>
            <a:pPr algn="ctr"/>
            <a:r>
              <a:rPr lang="en-US" sz="1400" dirty="0">
                <a:solidFill>
                  <a:prstClr val="white">
                    <a:lumMod val="50000"/>
                  </a:prstClr>
                </a:solidFill>
                <a:latin typeface="Century Gothic"/>
                <a:cs typeface="Century Gothic"/>
              </a:rPr>
              <a:t>UN Peacekeeping Training of Trainers</a:t>
            </a:r>
          </a:p>
        </p:txBody>
      </p:sp>
      <p:sp>
        <p:nvSpPr>
          <p:cNvPr id="3" name="Rectangle 2"/>
          <p:cNvSpPr/>
          <p:nvPr/>
        </p:nvSpPr>
        <p:spPr>
          <a:xfrm>
            <a:off x="4267200" y="1371600"/>
            <a:ext cx="4953000" cy="4031873"/>
          </a:xfrm>
          <a:prstGeom prst="rect">
            <a:avLst/>
          </a:prstGeom>
        </p:spPr>
        <p:txBody>
          <a:bodyPr wrap="square">
            <a:spAutoFit/>
          </a:bodyPr>
          <a:lstStyle/>
          <a:p>
            <a:pPr>
              <a:spcAft>
                <a:spcPts val="1200"/>
              </a:spcAft>
            </a:pPr>
            <a:r>
              <a:rPr lang="en-US" sz="2400" b="1" dirty="0">
                <a:latin typeface="Century Gothic"/>
                <a:cs typeface="Century Gothic"/>
              </a:rPr>
              <a:t>Step 3: </a:t>
            </a:r>
            <a:r>
              <a:rPr lang="en-US" sz="2400" dirty="0">
                <a:latin typeface="Century Gothic"/>
                <a:cs typeface="Century Gothic"/>
              </a:rPr>
              <a:t>design and plan the training</a:t>
            </a:r>
          </a:p>
          <a:p>
            <a:pPr marL="342900" indent="-342900">
              <a:spcAft>
                <a:spcPts val="1200"/>
              </a:spcAft>
              <a:buFont typeface="Arial"/>
              <a:buChar char="•"/>
            </a:pPr>
            <a:r>
              <a:rPr lang="en-US" sz="2400" dirty="0">
                <a:latin typeface="Century Gothic"/>
                <a:cs typeface="Century Gothic"/>
              </a:rPr>
              <a:t>Define learning objectives &amp; outcomes</a:t>
            </a:r>
          </a:p>
          <a:p>
            <a:pPr marL="342900" indent="-342900">
              <a:spcAft>
                <a:spcPts val="1200"/>
              </a:spcAft>
              <a:buFont typeface="Arial"/>
              <a:buChar char="•"/>
            </a:pPr>
            <a:r>
              <a:rPr lang="en-US" sz="2400" dirty="0">
                <a:latin typeface="Century Gothic"/>
                <a:cs typeface="Century Gothic"/>
              </a:rPr>
              <a:t>Choose delivery method</a:t>
            </a:r>
          </a:p>
          <a:p>
            <a:pPr marL="342900" indent="-342900">
              <a:spcAft>
                <a:spcPts val="1200"/>
              </a:spcAft>
              <a:buFont typeface="Arial"/>
              <a:buChar char="•"/>
            </a:pPr>
            <a:r>
              <a:rPr lang="en-US" sz="2400" dirty="0">
                <a:latin typeface="Century Gothic"/>
                <a:cs typeface="Century Gothic"/>
              </a:rPr>
              <a:t>Develop content &amp; methodology</a:t>
            </a:r>
          </a:p>
          <a:p>
            <a:pPr marL="342900" indent="-342900">
              <a:spcAft>
                <a:spcPts val="1200"/>
              </a:spcAft>
              <a:buFont typeface="Arial"/>
              <a:buChar char="•"/>
            </a:pPr>
            <a:r>
              <a:rPr lang="en-US" sz="2400" dirty="0">
                <a:latin typeface="Century Gothic"/>
                <a:cs typeface="Century Gothic"/>
              </a:rPr>
              <a:t>Incorporate plans for evaluation</a:t>
            </a:r>
          </a:p>
        </p:txBody>
      </p:sp>
      <p:graphicFrame>
        <p:nvGraphicFramePr>
          <p:cNvPr id="7" name="Diagram 6"/>
          <p:cNvGraphicFramePr/>
          <p:nvPr>
            <p:extLst>
              <p:ext uri="{D42A27DB-BD31-4B8C-83A1-F6EECF244321}">
                <p14:modId xmlns:p14="http://schemas.microsoft.com/office/powerpoint/2010/main" val="596170790"/>
              </p:ext>
            </p:extLst>
          </p:nvPr>
        </p:nvGraphicFramePr>
        <p:xfrm>
          <a:off x="321857" y="1219200"/>
          <a:ext cx="4021543" cy="3429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1" name="Rectangle 10"/>
          <p:cNvSpPr/>
          <p:nvPr/>
        </p:nvSpPr>
        <p:spPr>
          <a:xfrm>
            <a:off x="8229600" y="6400800"/>
            <a:ext cx="914400" cy="304800"/>
          </a:xfrm>
          <a:prstGeom prst="rect">
            <a:avLst/>
          </a:prstGeom>
          <a:solidFill>
            <a:srgbClr val="205658"/>
          </a:solidFill>
          <a:ln>
            <a:noFill/>
          </a:ln>
        </p:spPr>
        <p:style>
          <a:lnRef idx="1">
            <a:schemeClr val="accent1"/>
          </a:lnRef>
          <a:fillRef idx="3">
            <a:schemeClr val="accent1"/>
          </a:fillRef>
          <a:effectRef idx="2">
            <a:schemeClr val="accent1"/>
          </a:effectRef>
          <a:fontRef idx="minor">
            <a:schemeClr val="lt1"/>
          </a:fontRef>
        </p:style>
        <p:txBody>
          <a:bodyPr rtlCol="0" anchor="ctr"/>
          <a:lstStyle/>
          <a:p>
            <a:r>
              <a:rPr lang="en-US" sz="1200" dirty="0">
                <a:latin typeface="Century Gothic"/>
                <a:cs typeface="Century Gothic"/>
              </a:rPr>
              <a:t>25</a:t>
            </a:r>
          </a:p>
        </p:txBody>
      </p:sp>
    </p:spTree>
    <p:extLst>
      <p:ext uri="{BB962C8B-B14F-4D97-AF65-F5344CB8AC3E}">
        <p14:creationId xmlns:p14="http://schemas.microsoft.com/office/powerpoint/2010/main" val="224912471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p:nvPr/>
        </p:nvPicPr>
        <p:blipFill>
          <a:blip r:embed="rId2"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8382000" y="99619"/>
            <a:ext cx="600462" cy="509981"/>
          </a:xfrm>
          <a:prstGeom prst="rect">
            <a:avLst/>
          </a:prstGeom>
        </p:spPr>
      </p:pic>
      <p:sp>
        <p:nvSpPr>
          <p:cNvPr id="10" name="TextBox 9"/>
          <p:cNvSpPr txBox="1"/>
          <p:nvPr/>
        </p:nvSpPr>
        <p:spPr>
          <a:xfrm>
            <a:off x="2133600" y="6400800"/>
            <a:ext cx="4876800" cy="307777"/>
          </a:xfrm>
          <a:prstGeom prst="rect">
            <a:avLst/>
          </a:prstGeom>
          <a:noFill/>
        </p:spPr>
        <p:txBody>
          <a:bodyPr wrap="square" rtlCol="0">
            <a:spAutoFit/>
          </a:bodyPr>
          <a:lstStyle/>
          <a:p>
            <a:pPr algn="ctr"/>
            <a:r>
              <a:rPr lang="en-US" sz="1400" dirty="0">
                <a:solidFill>
                  <a:prstClr val="white">
                    <a:lumMod val="50000"/>
                  </a:prstClr>
                </a:solidFill>
                <a:latin typeface="Century Gothic"/>
                <a:cs typeface="Century Gothic"/>
              </a:rPr>
              <a:t>UN Peacekeeping Training of Trainers</a:t>
            </a:r>
          </a:p>
        </p:txBody>
      </p:sp>
      <p:sp>
        <p:nvSpPr>
          <p:cNvPr id="3" name="Rectangle 2"/>
          <p:cNvSpPr/>
          <p:nvPr/>
        </p:nvSpPr>
        <p:spPr>
          <a:xfrm>
            <a:off x="228600" y="647343"/>
            <a:ext cx="4953000" cy="1877437"/>
          </a:xfrm>
          <a:prstGeom prst="rect">
            <a:avLst/>
          </a:prstGeom>
        </p:spPr>
        <p:txBody>
          <a:bodyPr wrap="square">
            <a:spAutoFit/>
          </a:bodyPr>
          <a:lstStyle/>
          <a:p>
            <a:pPr>
              <a:spcAft>
                <a:spcPts val="1200"/>
              </a:spcAft>
            </a:pPr>
            <a:r>
              <a:rPr lang="en-US" sz="2400" b="1" dirty="0">
                <a:latin typeface="Century Gothic"/>
                <a:cs typeface="Century Gothic"/>
              </a:rPr>
              <a:t>Step 4: </a:t>
            </a:r>
            <a:r>
              <a:rPr lang="en-US" sz="2400" dirty="0">
                <a:latin typeface="Century Gothic"/>
                <a:cs typeface="Century Gothic"/>
              </a:rPr>
              <a:t>Deliver the training</a:t>
            </a:r>
          </a:p>
          <a:p>
            <a:pPr>
              <a:spcAft>
                <a:spcPts val="1200"/>
              </a:spcAft>
            </a:pPr>
            <a:endParaRPr lang="en-US" sz="2400" dirty="0">
              <a:latin typeface="Century Gothic"/>
              <a:cs typeface="Century Gothic"/>
            </a:endParaRPr>
          </a:p>
          <a:p>
            <a:pPr>
              <a:spcAft>
                <a:spcPts val="1800"/>
              </a:spcAft>
            </a:pPr>
            <a:r>
              <a:rPr lang="en-US" sz="2400" b="1" dirty="0">
                <a:latin typeface="Century Gothic"/>
                <a:cs typeface="Century Gothic"/>
              </a:rPr>
              <a:t>Adult learning principles</a:t>
            </a:r>
            <a:r>
              <a:rPr lang="en-US" sz="2400" dirty="0">
                <a:latin typeface="Century Gothic"/>
                <a:cs typeface="Century Gothic"/>
              </a:rPr>
              <a:t> should guide delivery. </a:t>
            </a:r>
          </a:p>
        </p:txBody>
      </p:sp>
      <p:graphicFrame>
        <p:nvGraphicFramePr>
          <p:cNvPr id="9" name="Diagram 8"/>
          <p:cNvGraphicFramePr/>
          <p:nvPr>
            <p:extLst>
              <p:ext uri="{D42A27DB-BD31-4B8C-83A1-F6EECF244321}">
                <p14:modId xmlns:p14="http://schemas.microsoft.com/office/powerpoint/2010/main" val="961934740"/>
              </p:ext>
            </p:extLst>
          </p:nvPr>
        </p:nvGraphicFramePr>
        <p:xfrm>
          <a:off x="4648200" y="1295400"/>
          <a:ext cx="4739560" cy="33528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3" name="Rectangle 12"/>
          <p:cNvSpPr/>
          <p:nvPr/>
        </p:nvSpPr>
        <p:spPr>
          <a:xfrm>
            <a:off x="228600" y="2971800"/>
            <a:ext cx="5105400" cy="3431709"/>
          </a:xfrm>
          <a:prstGeom prst="rect">
            <a:avLst/>
          </a:prstGeom>
        </p:spPr>
        <p:txBody>
          <a:bodyPr wrap="square">
            <a:spAutoFit/>
          </a:bodyPr>
          <a:lstStyle/>
          <a:p>
            <a:pPr>
              <a:spcAft>
                <a:spcPts val="1000"/>
              </a:spcAft>
            </a:pPr>
            <a:r>
              <a:rPr lang="en-US" sz="2400" b="1" dirty="0">
                <a:latin typeface="Century Gothic"/>
                <a:cs typeface="Century Gothic"/>
              </a:rPr>
              <a:t>Adults are/have:</a:t>
            </a:r>
          </a:p>
          <a:p>
            <a:pPr marL="342900" indent="-342900">
              <a:spcAft>
                <a:spcPts val="400"/>
              </a:spcAft>
              <a:buFont typeface="Wingdings" charset="2"/>
              <a:buChar char="§"/>
            </a:pPr>
            <a:r>
              <a:rPr lang="en-US" sz="2400" dirty="0">
                <a:latin typeface="Century Gothic"/>
                <a:cs typeface="Century Gothic"/>
              </a:rPr>
              <a:t>Autonomous &amp; self-directed</a:t>
            </a:r>
          </a:p>
          <a:p>
            <a:pPr marL="342900" indent="-342900">
              <a:spcAft>
                <a:spcPts val="400"/>
              </a:spcAft>
              <a:buFont typeface="Wingdings" charset="2"/>
              <a:buChar char="§"/>
            </a:pPr>
            <a:r>
              <a:rPr lang="en-US" sz="2400" dirty="0">
                <a:latin typeface="Century Gothic"/>
                <a:cs typeface="Century Gothic"/>
              </a:rPr>
              <a:t>Accumulated a foundation of life experiences &amp; knowledge</a:t>
            </a:r>
          </a:p>
          <a:p>
            <a:pPr marL="342900" indent="-342900">
              <a:spcAft>
                <a:spcPts val="400"/>
              </a:spcAft>
              <a:buFont typeface="Wingdings" charset="2"/>
              <a:buChar char="§"/>
            </a:pPr>
            <a:r>
              <a:rPr lang="en-US" sz="2400" dirty="0">
                <a:latin typeface="Century Gothic"/>
                <a:cs typeface="Century Gothic"/>
              </a:rPr>
              <a:t>Goal oriented</a:t>
            </a:r>
          </a:p>
          <a:p>
            <a:pPr marL="342900" indent="-342900">
              <a:spcAft>
                <a:spcPts val="400"/>
              </a:spcAft>
              <a:buFont typeface="Wingdings" charset="2"/>
              <a:buChar char="§"/>
            </a:pPr>
            <a:r>
              <a:rPr lang="en-US" sz="2400" dirty="0">
                <a:latin typeface="Century Gothic"/>
                <a:cs typeface="Century Gothic"/>
              </a:rPr>
              <a:t>Relevancy-oriented</a:t>
            </a:r>
          </a:p>
          <a:p>
            <a:pPr marL="342900" indent="-342900">
              <a:spcAft>
                <a:spcPts val="400"/>
              </a:spcAft>
              <a:buFont typeface="Wingdings" charset="2"/>
              <a:buChar char="§"/>
            </a:pPr>
            <a:r>
              <a:rPr lang="en-US" sz="2400" dirty="0">
                <a:latin typeface="Century Gothic"/>
                <a:cs typeface="Century Gothic"/>
              </a:rPr>
              <a:t>Practical</a:t>
            </a:r>
          </a:p>
          <a:p>
            <a:pPr>
              <a:spcAft>
                <a:spcPts val="1200"/>
              </a:spcAft>
            </a:pPr>
            <a:endParaRPr lang="en-US" sz="2400" dirty="0">
              <a:latin typeface="Century Gothic"/>
              <a:cs typeface="Century Gothic"/>
            </a:endParaRPr>
          </a:p>
        </p:txBody>
      </p:sp>
      <p:sp>
        <p:nvSpPr>
          <p:cNvPr id="12" name="Rectangle 11"/>
          <p:cNvSpPr/>
          <p:nvPr/>
        </p:nvSpPr>
        <p:spPr>
          <a:xfrm>
            <a:off x="8229600" y="6400800"/>
            <a:ext cx="914400" cy="304800"/>
          </a:xfrm>
          <a:prstGeom prst="rect">
            <a:avLst/>
          </a:prstGeom>
          <a:solidFill>
            <a:srgbClr val="205658"/>
          </a:solidFill>
          <a:ln>
            <a:noFill/>
          </a:ln>
        </p:spPr>
        <p:style>
          <a:lnRef idx="1">
            <a:schemeClr val="accent1"/>
          </a:lnRef>
          <a:fillRef idx="3">
            <a:schemeClr val="accent1"/>
          </a:fillRef>
          <a:effectRef idx="2">
            <a:schemeClr val="accent1"/>
          </a:effectRef>
          <a:fontRef idx="minor">
            <a:schemeClr val="lt1"/>
          </a:fontRef>
        </p:style>
        <p:txBody>
          <a:bodyPr rtlCol="0" anchor="ctr"/>
          <a:lstStyle/>
          <a:p>
            <a:r>
              <a:rPr lang="en-US" sz="1200" dirty="0">
                <a:latin typeface="Century Gothic"/>
                <a:cs typeface="Century Gothic"/>
              </a:rPr>
              <a:t>26</a:t>
            </a:r>
          </a:p>
        </p:txBody>
      </p:sp>
    </p:spTree>
    <p:extLst>
      <p:ext uri="{BB962C8B-B14F-4D97-AF65-F5344CB8AC3E}">
        <p14:creationId xmlns:p14="http://schemas.microsoft.com/office/powerpoint/2010/main" val="74228404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p:nvPr/>
        </p:nvPicPr>
        <p:blipFill>
          <a:blip r:embed="rId2"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8382000" y="99619"/>
            <a:ext cx="600462" cy="509981"/>
          </a:xfrm>
          <a:prstGeom prst="rect">
            <a:avLst/>
          </a:prstGeom>
        </p:spPr>
      </p:pic>
      <p:sp>
        <p:nvSpPr>
          <p:cNvPr id="10" name="TextBox 9"/>
          <p:cNvSpPr txBox="1"/>
          <p:nvPr/>
        </p:nvSpPr>
        <p:spPr>
          <a:xfrm>
            <a:off x="2133600" y="6400800"/>
            <a:ext cx="4876800" cy="307777"/>
          </a:xfrm>
          <a:prstGeom prst="rect">
            <a:avLst/>
          </a:prstGeom>
          <a:noFill/>
        </p:spPr>
        <p:txBody>
          <a:bodyPr wrap="square" rtlCol="0">
            <a:spAutoFit/>
          </a:bodyPr>
          <a:lstStyle/>
          <a:p>
            <a:pPr algn="ctr"/>
            <a:r>
              <a:rPr lang="en-US" sz="1400" dirty="0">
                <a:solidFill>
                  <a:prstClr val="white">
                    <a:lumMod val="50000"/>
                  </a:prstClr>
                </a:solidFill>
                <a:latin typeface="Century Gothic"/>
                <a:cs typeface="Century Gothic"/>
              </a:rPr>
              <a:t>UN Peacekeeping Training of Trainers</a:t>
            </a:r>
          </a:p>
        </p:txBody>
      </p:sp>
      <p:sp>
        <p:nvSpPr>
          <p:cNvPr id="3" name="Rectangle 2"/>
          <p:cNvSpPr/>
          <p:nvPr/>
        </p:nvSpPr>
        <p:spPr>
          <a:xfrm>
            <a:off x="3962401" y="838200"/>
            <a:ext cx="5150548" cy="1489638"/>
          </a:xfrm>
          <a:prstGeom prst="rect">
            <a:avLst/>
          </a:prstGeom>
        </p:spPr>
        <p:txBody>
          <a:bodyPr wrap="square">
            <a:spAutoFit/>
          </a:bodyPr>
          <a:lstStyle/>
          <a:p>
            <a:pPr>
              <a:spcAft>
                <a:spcPts val="1200"/>
              </a:spcAft>
            </a:pPr>
            <a:r>
              <a:rPr lang="en-US" sz="2400" b="1" dirty="0">
                <a:latin typeface="Century Gothic"/>
                <a:cs typeface="Century Gothic"/>
              </a:rPr>
              <a:t>Step 5: </a:t>
            </a:r>
            <a:r>
              <a:rPr lang="en-US" sz="2400" dirty="0">
                <a:latin typeface="Century Gothic"/>
                <a:cs typeface="Century Gothic"/>
              </a:rPr>
              <a:t>Evaluate outcomes</a:t>
            </a:r>
          </a:p>
          <a:p>
            <a:pPr>
              <a:lnSpc>
                <a:spcPct val="120000"/>
              </a:lnSpc>
              <a:spcAft>
                <a:spcPts val="1200"/>
              </a:spcAft>
            </a:pPr>
            <a:r>
              <a:rPr lang="en-US" sz="2400" dirty="0">
                <a:latin typeface="Century Gothic"/>
                <a:cs typeface="Century Gothic"/>
              </a:rPr>
              <a:t>Did the programme meet its objectives?</a:t>
            </a:r>
          </a:p>
        </p:txBody>
      </p:sp>
      <p:graphicFrame>
        <p:nvGraphicFramePr>
          <p:cNvPr id="11" name="Diagram 10"/>
          <p:cNvGraphicFramePr/>
          <p:nvPr>
            <p:extLst>
              <p:ext uri="{D42A27DB-BD31-4B8C-83A1-F6EECF244321}">
                <p14:modId xmlns:p14="http://schemas.microsoft.com/office/powerpoint/2010/main" val="1374533540"/>
              </p:ext>
            </p:extLst>
          </p:nvPr>
        </p:nvGraphicFramePr>
        <p:xfrm>
          <a:off x="-304800" y="76200"/>
          <a:ext cx="3932321" cy="28194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TextBox 4"/>
          <p:cNvSpPr txBox="1"/>
          <p:nvPr/>
        </p:nvSpPr>
        <p:spPr>
          <a:xfrm>
            <a:off x="2757216" y="3048000"/>
            <a:ext cx="3717785" cy="461665"/>
          </a:xfrm>
          <a:prstGeom prst="rect">
            <a:avLst/>
          </a:prstGeom>
          <a:noFill/>
        </p:spPr>
        <p:txBody>
          <a:bodyPr wrap="none" rtlCol="0">
            <a:spAutoFit/>
          </a:bodyPr>
          <a:lstStyle/>
          <a:p>
            <a:r>
              <a:rPr lang="en-US" sz="2400" b="1" dirty="0"/>
              <a:t>ROI Approach to Evaluation</a:t>
            </a:r>
          </a:p>
        </p:txBody>
      </p:sp>
      <p:graphicFrame>
        <p:nvGraphicFramePr>
          <p:cNvPr id="18" name="Diagram 17"/>
          <p:cNvGraphicFramePr/>
          <p:nvPr>
            <p:extLst>
              <p:ext uri="{D42A27DB-BD31-4B8C-83A1-F6EECF244321}">
                <p14:modId xmlns:p14="http://schemas.microsoft.com/office/powerpoint/2010/main" val="1326487770"/>
              </p:ext>
            </p:extLst>
          </p:nvPr>
        </p:nvGraphicFramePr>
        <p:xfrm>
          <a:off x="457200" y="3581400"/>
          <a:ext cx="8305800" cy="2616200"/>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
        <p:nvSpPr>
          <p:cNvPr id="9" name="Rectangle 8"/>
          <p:cNvSpPr/>
          <p:nvPr/>
        </p:nvSpPr>
        <p:spPr>
          <a:xfrm>
            <a:off x="8229600" y="6400800"/>
            <a:ext cx="914400" cy="304800"/>
          </a:xfrm>
          <a:prstGeom prst="rect">
            <a:avLst/>
          </a:prstGeom>
          <a:solidFill>
            <a:srgbClr val="205658"/>
          </a:solidFill>
          <a:ln>
            <a:noFill/>
          </a:ln>
        </p:spPr>
        <p:style>
          <a:lnRef idx="1">
            <a:schemeClr val="accent1"/>
          </a:lnRef>
          <a:fillRef idx="3">
            <a:schemeClr val="accent1"/>
          </a:fillRef>
          <a:effectRef idx="2">
            <a:schemeClr val="accent1"/>
          </a:effectRef>
          <a:fontRef idx="minor">
            <a:schemeClr val="lt1"/>
          </a:fontRef>
        </p:style>
        <p:txBody>
          <a:bodyPr rtlCol="0" anchor="ctr"/>
          <a:lstStyle/>
          <a:p>
            <a:r>
              <a:rPr lang="en-US" sz="1200" dirty="0">
                <a:latin typeface="Century Gothic"/>
                <a:cs typeface="Century Gothic"/>
              </a:rPr>
              <a:t>27</a:t>
            </a:r>
          </a:p>
        </p:txBody>
      </p:sp>
    </p:spTree>
    <p:extLst>
      <p:ext uri="{BB962C8B-B14F-4D97-AF65-F5344CB8AC3E}">
        <p14:creationId xmlns:p14="http://schemas.microsoft.com/office/powerpoint/2010/main" val="47308699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p:nvPr/>
        </p:nvPicPr>
        <p:blipFill>
          <a:blip r:embed="rId2"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8382000" y="99619"/>
            <a:ext cx="600462" cy="509981"/>
          </a:xfrm>
          <a:prstGeom prst="rect">
            <a:avLst/>
          </a:prstGeom>
        </p:spPr>
      </p:pic>
      <p:sp>
        <p:nvSpPr>
          <p:cNvPr id="10" name="TextBox 9"/>
          <p:cNvSpPr txBox="1"/>
          <p:nvPr/>
        </p:nvSpPr>
        <p:spPr>
          <a:xfrm>
            <a:off x="2133600" y="6400800"/>
            <a:ext cx="4876800" cy="307777"/>
          </a:xfrm>
          <a:prstGeom prst="rect">
            <a:avLst/>
          </a:prstGeom>
          <a:noFill/>
        </p:spPr>
        <p:txBody>
          <a:bodyPr wrap="square" rtlCol="0">
            <a:spAutoFit/>
          </a:bodyPr>
          <a:lstStyle/>
          <a:p>
            <a:pPr algn="ctr"/>
            <a:r>
              <a:rPr lang="en-US" sz="1400" dirty="0">
                <a:solidFill>
                  <a:prstClr val="white">
                    <a:lumMod val="50000"/>
                  </a:prstClr>
                </a:solidFill>
                <a:latin typeface="Century Gothic"/>
                <a:cs typeface="Century Gothic"/>
              </a:rPr>
              <a:t>UN Peacekeeping Training of Trainers</a:t>
            </a:r>
          </a:p>
        </p:txBody>
      </p:sp>
      <p:sp>
        <p:nvSpPr>
          <p:cNvPr id="3" name="Rectangle 2"/>
          <p:cNvSpPr/>
          <p:nvPr/>
        </p:nvSpPr>
        <p:spPr>
          <a:xfrm>
            <a:off x="4267200" y="1371600"/>
            <a:ext cx="4953000" cy="830997"/>
          </a:xfrm>
          <a:prstGeom prst="rect">
            <a:avLst/>
          </a:prstGeom>
        </p:spPr>
        <p:txBody>
          <a:bodyPr wrap="square">
            <a:spAutoFit/>
          </a:bodyPr>
          <a:lstStyle/>
          <a:p>
            <a:pPr>
              <a:spcAft>
                <a:spcPts val="1200"/>
              </a:spcAft>
            </a:pPr>
            <a:r>
              <a:rPr lang="en-US" sz="2400" b="1" dirty="0">
                <a:latin typeface="Century Gothic"/>
                <a:cs typeface="Century Gothic"/>
              </a:rPr>
              <a:t>Step 6: </a:t>
            </a:r>
            <a:r>
              <a:rPr lang="en-US" sz="2400" dirty="0">
                <a:latin typeface="Century Gothic"/>
                <a:cs typeface="Century Gothic"/>
              </a:rPr>
              <a:t>Monitor, improve, report results</a:t>
            </a:r>
          </a:p>
        </p:txBody>
      </p:sp>
      <p:graphicFrame>
        <p:nvGraphicFramePr>
          <p:cNvPr id="9" name="Diagram 8"/>
          <p:cNvGraphicFramePr/>
          <p:nvPr>
            <p:extLst>
              <p:ext uri="{D42A27DB-BD31-4B8C-83A1-F6EECF244321}">
                <p14:modId xmlns:p14="http://schemas.microsoft.com/office/powerpoint/2010/main" val="2288250436"/>
              </p:ext>
            </p:extLst>
          </p:nvPr>
        </p:nvGraphicFramePr>
        <p:xfrm>
          <a:off x="-152400" y="228600"/>
          <a:ext cx="4416408" cy="31242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1" name="Rectangle 10"/>
          <p:cNvSpPr/>
          <p:nvPr/>
        </p:nvSpPr>
        <p:spPr>
          <a:xfrm>
            <a:off x="152400" y="3556099"/>
            <a:ext cx="8991600" cy="2616101"/>
          </a:xfrm>
          <a:prstGeom prst="rect">
            <a:avLst/>
          </a:prstGeom>
        </p:spPr>
        <p:txBody>
          <a:bodyPr wrap="square">
            <a:spAutoFit/>
          </a:bodyPr>
          <a:lstStyle/>
          <a:p>
            <a:pPr>
              <a:spcAft>
                <a:spcPts val="1200"/>
              </a:spcAft>
            </a:pPr>
            <a:r>
              <a:rPr lang="en-US" sz="2400" b="1" dirty="0">
                <a:latin typeface="Century Gothic"/>
                <a:cs typeface="Century Gothic"/>
              </a:rPr>
              <a:t>Monitoring:</a:t>
            </a:r>
            <a:r>
              <a:rPr lang="en-US" sz="2400" dirty="0">
                <a:latin typeface="Century Gothic"/>
                <a:cs typeface="Century Gothic"/>
              </a:rPr>
              <a:t> ensures there is a link between peacekeeping training and improved mandate implementation.</a:t>
            </a:r>
          </a:p>
          <a:p>
            <a:pPr>
              <a:spcAft>
                <a:spcPts val="1200"/>
              </a:spcAft>
            </a:pPr>
            <a:endParaRPr lang="en-US" sz="2400" dirty="0">
              <a:latin typeface="Century Gothic"/>
              <a:cs typeface="Century Gothic"/>
            </a:endParaRPr>
          </a:p>
          <a:p>
            <a:pPr>
              <a:spcAft>
                <a:spcPts val="1200"/>
              </a:spcAft>
            </a:pPr>
            <a:r>
              <a:rPr lang="en-US" sz="2400" b="1" dirty="0">
                <a:latin typeface="Century Gothic"/>
                <a:cs typeface="Century Gothic"/>
              </a:rPr>
              <a:t>Reporting:</a:t>
            </a:r>
            <a:r>
              <a:rPr lang="en-US" sz="2400" dirty="0">
                <a:latin typeface="Century Gothic"/>
                <a:cs typeface="Century Gothic"/>
              </a:rPr>
              <a:t> contributes to flow of information so adjustments can be made; all stakeholders aware of successes/ challenges.</a:t>
            </a:r>
            <a:endParaRPr lang="en-US" sz="2400" b="1" dirty="0">
              <a:latin typeface="Century Gothic"/>
              <a:cs typeface="Century Gothic"/>
            </a:endParaRPr>
          </a:p>
        </p:txBody>
      </p:sp>
      <p:sp>
        <p:nvSpPr>
          <p:cNvPr id="12" name="Rectangle 11"/>
          <p:cNvSpPr/>
          <p:nvPr/>
        </p:nvSpPr>
        <p:spPr>
          <a:xfrm>
            <a:off x="8229600" y="6400800"/>
            <a:ext cx="914400" cy="304800"/>
          </a:xfrm>
          <a:prstGeom prst="rect">
            <a:avLst/>
          </a:prstGeom>
          <a:solidFill>
            <a:srgbClr val="205658"/>
          </a:solidFill>
          <a:ln>
            <a:noFill/>
          </a:ln>
        </p:spPr>
        <p:style>
          <a:lnRef idx="1">
            <a:schemeClr val="accent1"/>
          </a:lnRef>
          <a:fillRef idx="3">
            <a:schemeClr val="accent1"/>
          </a:fillRef>
          <a:effectRef idx="2">
            <a:schemeClr val="accent1"/>
          </a:effectRef>
          <a:fontRef idx="minor">
            <a:schemeClr val="lt1"/>
          </a:fontRef>
        </p:style>
        <p:txBody>
          <a:bodyPr rtlCol="0" anchor="ctr"/>
          <a:lstStyle/>
          <a:p>
            <a:r>
              <a:rPr lang="en-US" sz="1200" dirty="0">
                <a:latin typeface="Century Gothic"/>
                <a:cs typeface="Century Gothic"/>
              </a:rPr>
              <a:t>28</a:t>
            </a:r>
          </a:p>
        </p:txBody>
      </p:sp>
    </p:spTree>
    <p:extLst>
      <p:ext uri="{BB962C8B-B14F-4D97-AF65-F5344CB8AC3E}">
        <p14:creationId xmlns:p14="http://schemas.microsoft.com/office/powerpoint/2010/main" val="347149790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Straight Connector 2"/>
          <p:cNvCxnSpPr/>
          <p:nvPr/>
        </p:nvCxnSpPr>
        <p:spPr>
          <a:xfrm>
            <a:off x="228600" y="851722"/>
            <a:ext cx="8686800" cy="0"/>
          </a:xfrm>
          <a:prstGeom prst="line">
            <a:avLst/>
          </a:prstGeom>
          <a:ln>
            <a:solidFill>
              <a:srgbClr val="205658"/>
            </a:solidFill>
          </a:ln>
          <a:effectLst/>
        </p:spPr>
        <p:style>
          <a:lnRef idx="2">
            <a:schemeClr val="accent1"/>
          </a:lnRef>
          <a:fillRef idx="0">
            <a:schemeClr val="accent1"/>
          </a:fillRef>
          <a:effectRef idx="1">
            <a:schemeClr val="accent1"/>
          </a:effectRef>
          <a:fontRef idx="minor">
            <a:schemeClr val="tx1"/>
          </a:fontRef>
        </p:style>
      </p:cxnSp>
      <p:sp>
        <p:nvSpPr>
          <p:cNvPr id="12" name="TextBox 11"/>
          <p:cNvSpPr txBox="1"/>
          <p:nvPr/>
        </p:nvSpPr>
        <p:spPr>
          <a:xfrm>
            <a:off x="914400" y="1759327"/>
            <a:ext cx="7924800" cy="4401204"/>
          </a:xfrm>
          <a:prstGeom prst="rect">
            <a:avLst/>
          </a:prstGeom>
          <a:noFill/>
        </p:spPr>
        <p:txBody>
          <a:bodyPr wrap="square" rtlCol="0">
            <a:spAutoFit/>
          </a:bodyPr>
          <a:lstStyle/>
          <a:p>
            <a:pPr>
              <a:spcAft>
                <a:spcPts val="600"/>
              </a:spcAft>
            </a:pPr>
            <a:r>
              <a:rPr lang="en-US" sz="2400" b="1" dirty="0">
                <a:latin typeface="Century Gothic"/>
                <a:cs typeface="Century Gothic"/>
              </a:rPr>
              <a:t>Instructions:</a:t>
            </a:r>
          </a:p>
          <a:p>
            <a:pPr marL="342900" indent="-342900">
              <a:spcAft>
                <a:spcPts val="600"/>
              </a:spcAft>
              <a:buFont typeface="Wingdings" charset="2"/>
              <a:buChar char="§"/>
            </a:pPr>
            <a:r>
              <a:rPr lang="en-US" sz="2400" dirty="0">
                <a:latin typeface="Century Gothic" panose="020B0502020202020204" pitchFamily="34" charset="0"/>
              </a:rPr>
              <a:t>Divide into groups of 4-8 (or table groups)</a:t>
            </a:r>
          </a:p>
          <a:p>
            <a:pPr marL="342900" indent="-342900">
              <a:spcAft>
                <a:spcPts val="600"/>
              </a:spcAft>
              <a:buFont typeface="Wingdings" charset="2"/>
              <a:buChar char="§"/>
            </a:pPr>
            <a:r>
              <a:rPr lang="en-US" sz="2400" dirty="0">
                <a:latin typeface="Century Gothic" panose="020B0502020202020204" pitchFamily="34" charset="0"/>
              </a:rPr>
              <a:t>Come up with five things all members of the group have in common</a:t>
            </a:r>
          </a:p>
          <a:p>
            <a:pPr marL="342900" indent="-342900">
              <a:spcAft>
                <a:spcPts val="600"/>
              </a:spcAft>
              <a:buFont typeface="Wingdings" charset="2"/>
              <a:buChar char="§"/>
            </a:pPr>
            <a:r>
              <a:rPr lang="en-US" sz="2400" dirty="0">
                <a:latin typeface="Century Gothic" panose="020B0502020202020204" pitchFamily="34" charset="0"/>
              </a:rPr>
              <a:t>Share out in plenary</a:t>
            </a:r>
          </a:p>
          <a:p>
            <a:pPr>
              <a:spcAft>
                <a:spcPts val="600"/>
              </a:spcAft>
            </a:pPr>
            <a:endParaRPr lang="en-US" sz="2400" b="1" dirty="0">
              <a:latin typeface="Century Gothic" panose="020B0502020202020204" pitchFamily="34" charset="0"/>
            </a:endParaRPr>
          </a:p>
          <a:p>
            <a:pPr>
              <a:spcAft>
                <a:spcPts val="600"/>
              </a:spcAft>
            </a:pPr>
            <a:r>
              <a:rPr lang="en-US" sz="2400" b="1" dirty="0">
                <a:latin typeface="Century Gothic" panose="020B0502020202020204" pitchFamily="34" charset="0"/>
              </a:rPr>
              <a:t>Time:</a:t>
            </a:r>
            <a:r>
              <a:rPr lang="en-US" sz="2400" dirty="0">
                <a:latin typeface="Century Gothic" panose="020B0502020202020204" pitchFamily="34" charset="0"/>
              </a:rPr>
              <a:t> 15 minutes</a:t>
            </a:r>
          </a:p>
          <a:p>
            <a:pPr marL="342900" indent="-342900">
              <a:spcAft>
                <a:spcPts val="600"/>
              </a:spcAft>
              <a:buFont typeface="Wingdings" panose="05000000000000000000" pitchFamily="2" charset="2"/>
              <a:buChar char="§"/>
            </a:pPr>
            <a:r>
              <a:rPr lang="en-US" sz="2400" dirty="0">
                <a:latin typeface="Century Gothic" panose="020B0502020202020204" pitchFamily="34" charset="0"/>
              </a:rPr>
              <a:t>Table discussion: 10 minutes</a:t>
            </a:r>
          </a:p>
          <a:p>
            <a:pPr marL="342900" indent="-342900">
              <a:spcAft>
                <a:spcPts val="600"/>
              </a:spcAft>
              <a:buFont typeface="Wingdings" panose="05000000000000000000" pitchFamily="2" charset="2"/>
              <a:buChar char="§"/>
            </a:pPr>
            <a:r>
              <a:rPr lang="en-US" sz="2400" dirty="0">
                <a:latin typeface="Century Gothic" panose="020B0502020202020204" pitchFamily="34" charset="0"/>
              </a:rPr>
              <a:t>Group discussion: 5 minutes</a:t>
            </a:r>
          </a:p>
          <a:p>
            <a:pPr>
              <a:spcAft>
                <a:spcPts val="600"/>
              </a:spcAft>
            </a:pPr>
            <a:endParaRPr lang="en-US" sz="2400" dirty="0">
              <a:latin typeface="Century Gothic" panose="020B0502020202020204" pitchFamily="34" charset="0"/>
            </a:endParaRPr>
          </a:p>
        </p:txBody>
      </p:sp>
      <p:pic>
        <p:nvPicPr>
          <p:cNvPr id="9" name="Picture 8"/>
          <p:cNvPicPr/>
          <p:nvPr/>
        </p:nvPicPr>
        <p:blipFill>
          <a:blip r:embed="rId3"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8382000" y="99619"/>
            <a:ext cx="600462" cy="509981"/>
          </a:xfrm>
          <a:prstGeom prst="rect">
            <a:avLst/>
          </a:prstGeom>
        </p:spPr>
      </p:pic>
      <p:sp>
        <p:nvSpPr>
          <p:cNvPr id="5" name="Rectangle 4"/>
          <p:cNvSpPr/>
          <p:nvPr/>
        </p:nvSpPr>
        <p:spPr>
          <a:xfrm>
            <a:off x="914400" y="381000"/>
            <a:ext cx="1903085" cy="461665"/>
          </a:xfrm>
          <a:prstGeom prst="rect">
            <a:avLst/>
          </a:prstGeom>
        </p:spPr>
        <p:txBody>
          <a:bodyPr wrap="none">
            <a:spAutoFit/>
          </a:bodyPr>
          <a:lstStyle/>
          <a:p>
            <a:r>
              <a:rPr lang="en-US" sz="2400" b="1" dirty="0">
                <a:solidFill>
                  <a:srgbClr val="002060"/>
                </a:solidFill>
                <a:latin typeface="Century Gothic"/>
                <a:cs typeface="Century Gothic"/>
              </a:rPr>
              <a:t>Ice Breaker</a:t>
            </a:r>
            <a:endParaRPr lang="en-US" sz="2400" dirty="0"/>
          </a:p>
        </p:txBody>
      </p:sp>
      <p:sp>
        <p:nvSpPr>
          <p:cNvPr id="8" name="Rectangle 7"/>
          <p:cNvSpPr/>
          <p:nvPr/>
        </p:nvSpPr>
        <p:spPr>
          <a:xfrm>
            <a:off x="914400" y="914400"/>
            <a:ext cx="3584034" cy="461665"/>
          </a:xfrm>
          <a:prstGeom prst="rect">
            <a:avLst/>
          </a:prstGeom>
        </p:spPr>
        <p:txBody>
          <a:bodyPr wrap="none">
            <a:spAutoFit/>
          </a:bodyPr>
          <a:lstStyle/>
          <a:p>
            <a:pPr>
              <a:spcAft>
                <a:spcPts val="1800"/>
              </a:spcAft>
            </a:pPr>
            <a:r>
              <a:rPr lang="en-US" sz="2400" dirty="0">
                <a:solidFill>
                  <a:srgbClr val="002060"/>
                </a:solidFill>
                <a:latin typeface="Century Gothic"/>
                <a:cs typeface="Century Gothic"/>
              </a:rPr>
              <a:t>Five Things in Common</a:t>
            </a:r>
          </a:p>
        </p:txBody>
      </p:sp>
      <p:sp>
        <p:nvSpPr>
          <p:cNvPr id="10" name="TextBox 9"/>
          <p:cNvSpPr txBox="1"/>
          <p:nvPr/>
        </p:nvSpPr>
        <p:spPr>
          <a:xfrm>
            <a:off x="2133600" y="6400800"/>
            <a:ext cx="4876800" cy="307777"/>
          </a:xfrm>
          <a:prstGeom prst="rect">
            <a:avLst/>
          </a:prstGeom>
          <a:noFill/>
        </p:spPr>
        <p:txBody>
          <a:bodyPr wrap="square" rtlCol="0">
            <a:spAutoFit/>
          </a:bodyPr>
          <a:lstStyle/>
          <a:p>
            <a:pPr algn="ctr"/>
            <a:r>
              <a:rPr lang="en-US" sz="1400" dirty="0">
                <a:solidFill>
                  <a:prstClr val="white">
                    <a:lumMod val="50000"/>
                  </a:prstClr>
                </a:solidFill>
                <a:latin typeface="Century Gothic"/>
                <a:cs typeface="Century Gothic"/>
              </a:rPr>
              <a:t>UN Peacekeeping Training of Trainers</a:t>
            </a:r>
          </a:p>
        </p:txBody>
      </p:sp>
      <p:sp>
        <p:nvSpPr>
          <p:cNvPr id="11" name="Rectangle 10"/>
          <p:cNvSpPr/>
          <p:nvPr/>
        </p:nvSpPr>
        <p:spPr>
          <a:xfrm>
            <a:off x="8229600" y="6400800"/>
            <a:ext cx="914400" cy="304800"/>
          </a:xfrm>
          <a:prstGeom prst="rect">
            <a:avLst/>
          </a:prstGeom>
          <a:solidFill>
            <a:srgbClr val="205658"/>
          </a:solidFill>
          <a:ln>
            <a:noFill/>
          </a:ln>
        </p:spPr>
        <p:style>
          <a:lnRef idx="1">
            <a:schemeClr val="accent1"/>
          </a:lnRef>
          <a:fillRef idx="3">
            <a:schemeClr val="accent1"/>
          </a:fillRef>
          <a:effectRef idx="2">
            <a:schemeClr val="accent1"/>
          </a:effectRef>
          <a:fontRef idx="minor">
            <a:schemeClr val="lt1"/>
          </a:fontRef>
        </p:style>
        <p:txBody>
          <a:bodyPr rtlCol="0" anchor="ctr"/>
          <a:lstStyle/>
          <a:p>
            <a:r>
              <a:rPr lang="en-US" sz="1200" dirty="0">
                <a:latin typeface="Century Gothic"/>
                <a:cs typeface="Century Gothic"/>
              </a:rPr>
              <a:t>2</a:t>
            </a:r>
          </a:p>
        </p:txBody>
      </p:sp>
    </p:spTree>
    <p:extLst>
      <p:ext uri="{BB962C8B-B14F-4D97-AF65-F5344CB8AC3E}">
        <p14:creationId xmlns:p14="http://schemas.microsoft.com/office/powerpoint/2010/main" val="261973891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457200" y="304800"/>
            <a:ext cx="8229600" cy="990600"/>
          </a:xfrm>
          <a:prstGeom prst="rect">
            <a:avLst/>
          </a:prstGeom>
          <a:ln>
            <a:noFill/>
          </a:ln>
        </p:spPr>
        <p:style>
          <a:lnRef idx="2">
            <a:schemeClr val="dk1"/>
          </a:lnRef>
          <a:fillRef idx="1">
            <a:schemeClr val="lt1"/>
          </a:fillRef>
          <a:effectRef idx="0">
            <a:schemeClr val="dk1"/>
          </a:effectRef>
          <a:fontRef idx="minor">
            <a:schemeClr val="dk1"/>
          </a:fontRef>
        </p:style>
        <p:txBody>
          <a:bodyPr rtlCol="0" anchor="t"/>
          <a:lstStyle/>
          <a:p>
            <a:pPr marL="176213" algn="ctr">
              <a:spcAft>
                <a:spcPts val="600"/>
              </a:spcAft>
            </a:pPr>
            <a:r>
              <a:rPr lang="en-US" sz="2800" b="1" dirty="0">
                <a:solidFill>
                  <a:srgbClr val="002060"/>
                </a:solidFill>
                <a:latin typeface="Century Gothic"/>
                <a:cs typeface="Century Gothic"/>
              </a:rPr>
              <a:t>IV. Target Audience Analysis</a:t>
            </a:r>
          </a:p>
        </p:txBody>
      </p:sp>
      <p:sp>
        <p:nvSpPr>
          <p:cNvPr id="6" name="TextBox 5"/>
          <p:cNvSpPr txBox="1"/>
          <p:nvPr/>
        </p:nvSpPr>
        <p:spPr>
          <a:xfrm>
            <a:off x="533400" y="1371600"/>
            <a:ext cx="8077200" cy="3431709"/>
          </a:xfrm>
          <a:prstGeom prst="rect">
            <a:avLst/>
          </a:prstGeom>
          <a:noFill/>
        </p:spPr>
        <p:txBody>
          <a:bodyPr wrap="square" rtlCol="0">
            <a:spAutoFit/>
          </a:bodyPr>
          <a:lstStyle/>
          <a:p>
            <a:pPr>
              <a:spcAft>
                <a:spcPts val="600"/>
              </a:spcAft>
            </a:pPr>
            <a:r>
              <a:rPr lang="en-US" sz="2400" b="1" dirty="0">
                <a:latin typeface="Century Gothic"/>
                <a:cs typeface="Century Gothic"/>
              </a:rPr>
              <a:t>Purpose: </a:t>
            </a:r>
            <a:r>
              <a:rPr lang="en-US" sz="2400" dirty="0">
                <a:latin typeface="Century Gothic"/>
                <a:cs typeface="Century Gothic"/>
              </a:rPr>
              <a:t>allows facilitator to customize the training to needs and experiences of the participants. </a:t>
            </a:r>
          </a:p>
          <a:p>
            <a:pPr>
              <a:spcAft>
                <a:spcPts val="600"/>
              </a:spcAft>
            </a:pPr>
            <a:endParaRPr lang="en-US" sz="2400" dirty="0">
              <a:latin typeface="Century Gothic"/>
              <a:cs typeface="Century Gothic"/>
            </a:endParaRPr>
          </a:p>
          <a:p>
            <a:pPr>
              <a:spcAft>
                <a:spcPts val="600"/>
              </a:spcAft>
            </a:pPr>
            <a:r>
              <a:rPr lang="en-US" sz="2400" dirty="0">
                <a:latin typeface="Century Gothic"/>
                <a:cs typeface="Century Gothic"/>
              </a:rPr>
              <a:t>Gathering information:</a:t>
            </a:r>
          </a:p>
          <a:p>
            <a:pPr marL="342900" indent="-342900">
              <a:spcAft>
                <a:spcPts val="600"/>
              </a:spcAft>
              <a:buFont typeface="Wingdings" charset="2"/>
              <a:buChar char="§"/>
            </a:pPr>
            <a:r>
              <a:rPr lang="en-US" sz="2400" dirty="0">
                <a:latin typeface="Century Gothic"/>
                <a:cs typeface="Century Gothic"/>
              </a:rPr>
              <a:t>Participants list</a:t>
            </a:r>
          </a:p>
          <a:p>
            <a:pPr marL="342900" indent="-342900">
              <a:spcAft>
                <a:spcPts val="600"/>
              </a:spcAft>
              <a:buFont typeface="Wingdings" charset="2"/>
              <a:buChar char="§"/>
            </a:pPr>
            <a:r>
              <a:rPr lang="en-US" sz="2400" dirty="0">
                <a:latin typeface="Century Gothic"/>
                <a:cs typeface="Century Gothic"/>
              </a:rPr>
              <a:t>Questionnaires, surveys</a:t>
            </a:r>
          </a:p>
          <a:p>
            <a:pPr marL="342900" indent="-342900">
              <a:spcAft>
                <a:spcPts val="600"/>
              </a:spcAft>
              <a:buFont typeface="Wingdings" charset="2"/>
              <a:buChar char="§"/>
            </a:pPr>
            <a:r>
              <a:rPr lang="en-US" sz="2400" dirty="0">
                <a:latin typeface="Century Gothic"/>
                <a:cs typeface="Century Gothic"/>
              </a:rPr>
              <a:t>Speak with supervisors, commanders, other stakeholders</a:t>
            </a:r>
          </a:p>
        </p:txBody>
      </p:sp>
      <p:sp>
        <p:nvSpPr>
          <p:cNvPr id="12" name="TextBox 11"/>
          <p:cNvSpPr txBox="1"/>
          <p:nvPr/>
        </p:nvSpPr>
        <p:spPr>
          <a:xfrm>
            <a:off x="2133600" y="6400800"/>
            <a:ext cx="4876800" cy="307777"/>
          </a:xfrm>
          <a:prstGeom prst="rect">
            <a:avLst/>
          </a:prstGeom>
          <a:noFill/>
        </p:spPr>
        <p:txBody>
          <a:bodyPr wrap="square" rtlCol="0">
            <a:spAutoFit/>
          </a:bodyPr>
          <a:lstStyle/>
          <a:p>
            <a:pPr algn="ctr"/>
            <a:r>
              <a:rPr lang="en-US" sz="1400" dirty="0">
                <a:solidFill>
                  <a:prstClr val="white">
                    <a:lumMod val="50000"/>
                  </a:prstClr>
                </a:solidFill>
                <a:latin typeface="Century Gothic"/>
                <a:cs typeface="Century Gothic"/>
              </a:rPr>
              <a:t>UN Peacekeeping Training of Trainers</a:t>
            </a:r>
          </a:p>
        </p:txBody>
      </p:sp>
      <p:pic>
        <p:nvPicPr>
          <p:cNvPr id="7" name="Picture 6"/>
          <p:cNvPicPr/>
          <p:nvPr/>
        </p:nvPicPr>
        <p:blipFill>
          <a:blip r:embed="rId3"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8382000" y="99619"/>
            <a:ext cx="600462" cy="509981"/>
          </a:xfrm>
          <a:prstGeom prst="rect">
            <a:avLst/>
          </a:prstGeom>
        </p:spPr>
      </p:pic>
      <p:sp>
        <p:nvSpPr>
          <p:cNvPr id="9" name="Rectangle 8"/>
          <p:cNvSpPr/>
          <p:nvPr/>
        </p:nvSpPr>
        <p:spPr>
          <a:xfrm>
            <a:off x="8229600" y="6400800"/>
            <a:ext cx="914400" cy="304800"/>
          </a:xfrm>
          <a:prstGeom prst="rect">
            <a:avLst/>
          </a:prstGeom>
          <a:solidFill>
            <a:srgbClr val="205658"/>
          </a:solidFill>
          <a:ln>
            <a:noFill/>
          </a:ln>
        </p:spPr>
        <p:style>
          <a:lnRef idx="1">
            <a:schemeClr val="accent1"/>
          </a:lnRef>
          <a:fillRef idx="3">
            <a:schemeClr val="accent1"/>
          </a:fillRef>
          <a:effectRef idx="2">
            <a:schemeClr val="accent1"/>
          </a:effectRef>
          <a:fontRef idx="minor">
            <a:schemeClr val="lt1"/>
          </a:fontRef>
        </p:style>
        <p:txBody>
          <a:bodyPr rtlCol="0" anchor="ctr"/>
          <a:lstStyle/>
          <a:p>
            <a:r>
              <a:rPr lang="en-US" sz="1200" dirty="0">
                <a:latin typeface="Century Gothic"/>
                <a:cs typeface="Century Gothic"/>
              </a:rPr>
              <a:t>29</a:t>
            </a:r>
          </a:p>
        </p:txBody>
      </p:sp>
    </p:spTree>
    <p:extLst>
      <p:ext uri="{BB962C8B-B14F-4D97-AF65-F5344CB8AC3E}">
        <p14:creationId xmlns:p14="http://schemas.microsoft.com/office/powerpoint/2010/main" val="264521013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Straight Connector 2"/>
          <p:cNvCxnSpPr/>
          <p:nvPr/>
        </p:nvCxnSpPr>
        <p:spPr>
          <a:xfrm>
            <a:off x="228600" y="851722"/>
            <a:ext cx="8686800" cy="0"/>
          </a:xfrm>
          <a:prstGeom prst="line">
            <a:avLst/>
          </a:prstGeom>
          <a:ln>
            <a:solidFill>
              <a:srgbClr val="205658"/>
            </a:solidFill>
          </a:ln>
          <a:effectLst/>
        </p:spPr>
        <p:style>
          <a:lnRef idx="2">
            <a:schemeClr val="accent1"/>
          </a:lnRef>
          <a:fillRef idx="0">
            <a:schemeClr val="accent1"/>
          </a:fillRef>
          <a:effectRef idx="1">
            <a:schemeClr val="accent1"/>
          </a:effectRef>
          <a:fontRef idx="minor">
            <a:schemeClr val="tx1"/>
          </a:fontRef>
        </p:style>
      </p:cxnSp>
      <p:sp>
        <p:nvSpPr>
          <p:cNvPr id="12" name="TextBox 11"/>
          <p:cNvSpPr txBox="1"/>
          <p:nvPr/>
        </p:nvSpPr>
        <p:spPr>
          <a:xfrm>
            <a:off x="830336" y="1600200"/>
            <a:ext cx="7924800" cy="4478149"/>
          </a:xfrm>
          <a:prstGeom prst="rect">
            <a:avLst/>
          </a:prstGeom>
          <a:noFill/>
        </p:spPr>
        <p:txBody>
          <a:bodyPr wrap="square" rtlCol="0">
            <a:spAutoFit/>
          </a:bodyPr>
          <a:lstStyle/>
          <a:p>
            <a:pPr>
              <a:spcAft>
                <a:spcPts val="600"/>
              </a:spcAft>
            </a:pPr>
            <a:r>
              <a:rPr lang="en-US" sz="2000" b="1" dirty="0">
                <a:latin typeface="Century Gothic"/>
                <a:cs typeface="Century Gothic"/>
              </a:rPr>
              <a:t>Instructions:</a:t>
            </a:r>
          </a:p>
          <a:p>
            <a:pPr marL="342900" indent="-342900">
              <a:spcAft>
                <a:spcPts val="600"/>
              </a:spcAft>
              <a:buFont typeface="Wingdings" charset="2"/>
              <a:buChar char="§"/>
            </a:pPr>
            <a:r>
              <a:rPr lang="en-US" sz="2000" dirty="0">
                <a:latin typeface="Century Gothic" panose="020B0502020202020204" pitchFamily="34" charset="0"/>
              </a:rPr>
              <a:t>Review the mock list. What do you observe? </a:t>
            </a:r>
          </a:p>
          <a:p>
            <a:pPr marL="342900" indent="-342900">
              <a:spcAft>
                <a:spcPts val="600"/>
              </a:spcAft>
              <a:buFont typeface="Wingdings" charset="2"/>
              <a:buChar char="§"/>
            </a:pPr>
            <a:r>
              <a:rPr lang="en-US" sz="2000" dirty="0">
                <a:latin typeface="Century Gothic" panose="020B0502020202020204" pitchFamily="34" charset="0"/>
              </a:rPr>
              <a:t>How will this impact the way you design/deliver the training?</a:t>
            </a:r>
          </a:p>
          <a:p>
            <a:pPr marL="342900" indent="-342900">
              <a:spcAft>
                <a:spcPts val="600"/>
              </a:spcAft>
              <a:buFont typeface="Wingdings" charset="2"/>
              <a:buChar char="§"/>
            </a:pPr>
            <a:r>
              <a:rPr lang="en-US" sz="2000" dirty="0">
                <a:latin typeface="Century Gothic" panose="020B0502020202020204" pitchFamily="34" charset="0"/>
              </a:rPr>
              <a:t>What other information might be helpful? </a:t>
            </a:r>
          </a:p>
          <a:p>
            <a:pPr marL="342900" indent="-342900">
              <a:spcAft>
                <a:spcPts val="600"/>
              </a:spcAft>
              <a:buFont typeface="Wingdings" charset="2"/>
              <a:buChar char="§"/>
            </a:pPr>
            <a:r>
              <a:rPr lang="en-US" sz="2000" dirty="0">
                <a:latin typeface="Century Gothic" panose="020B0502020202020204" pitchFamily="34" charset="0"/>
              </a:rPr>
              <a:t>How could you gather this information? What sorts of tools might you use?</a:t>
            </a:r>
          </a:p>
          <a:p>
            <a:pPr>
              <a:spcAft>
                <a:spcPts val="600"/>
              </a:spcAft>
            </a:pPr>
            <a:endParaRPr lang="en-US" sz="2000" b="1" dirty="0">
              <a:latin typeface="Century Gothic" panose="020B0502020202020204" pitchFamily="34" charset="0"/>
            </a:endParaRPr>
          </a:p>
          <a:p>
            <a:pPr>
              <a:spcAft>
                <a:spcPts val="600"/>
              </a:spcAft>
            </a:pPr>
            <a:r>
              <a:rPr lang="en-US" sz="2000" b="1" dirty="0">
                <a:latin typeface="Century Gothic" panose="020B0502020202020204" pitchFamily="34" charset="0"/>
              </a:rPr>
              <a:t>Time:</a:t>
            </a:r>
            <a:r>
              <a:rPr lang="en-US" sz="2000" dirty="0">
                <a:latin typeface="Century Gothic" panose="020B0502020202020204" pitchFamily="34" charset="0"/>
              </a:rPr>
              <a:t> 25 minutes</a:t>
            </a:r>
          </a:p>
          <a:p>
            <a:pPr marL="342900" indent="-342900">
              <a:spcAft>
                <a:spcPts val="600"/>
              </a:spcAft>
              <a:buFont typeface="Wingdings" panose="05000000000000000000" pitchFamily="2" charset="2"/>
              <a:buChar char="§"/>
            </a:pPr>
            <a:r>
              <a:rPr lang="en-US" sz="2000" dirty="0">
                <a:latin typeface="Century Gothic" panose="020B0502020202020204" pitchFamily="34" charset="0"/>
              </a:rPr>
              <a:t>Individual work: 15 minutes</a:t>
            </a:r>
          </a:p>
          <a:p>
            <a:pPr marL="342900" indent="-342900">
              <a:spcAft>
                <a:spcPts val="600"/>
              </a:spcAft>
              <a:buFont typeface="Wingdings" panose="05000000000000000000" pitchFamily="2" charset="2"/>
              <a:buChar char="§"/>
            </a:pPr>
            <a:r>
              <a:rPr lang="en-US" sz="2000" dirty="0">
                <a:latin typeface="Century Gothic" panose="020B0502020202020204" pitchFamily="34" charset="0"/>
              </a:rPr>
              <a:t>Small group discussion: 10 minutes</a:t>
            </a:r>
          </a:p>
          <a:p>
            <a:pPr marL="342900" indent="-342900">
              <a:spcAft>
                <a:spcPts val="600"/>
              </a:spcAft>
              <a:buFont typeface="Wingdings" panose="05000000000000000000" pitchFamily="2" charset="2"/>
              <a:buChar char="§"/>
            </a:pPr>
            <a:r>
              <a:rPr lang="en-US" sz="2000" dirty="0">
                <a:latin typeface="Century Gothic" panose="020B0502020202020204" pitchFamily="34" charset="0"/>
              </a:rPr>
              <a:t>Additional work to be completed as homework</a:t>
            </a:r>
          </a:p>
        </p:txBody>
      </p:sp>
      <p:sp>
        <p:nvSpPr>
          <p:cNvPr id="5" name="Rectangle 4"/>
          <p:cNvSpPr/>
          <p:nvPr/>
        </p:nvSpPr>
        <p:spPr>
          <a:xfrm>
            <a:off x="914400" y="381000"/>
            <a:ext cx="3175869" cy="461665"/>
          </a:xfrm>
          <a:prstGeom prst="rect">
            <a:avLst/>
          </a:prstGeom>
        </p:spPr>
        <p:txBody>
          <a:bodyPr wrap="none">
            <a:spAutoFit/>
          </a:bodyPr>
          <a:lstStyle/>
          <a:p>
            <a:r>
              <a:rPr lang="en-US" sz="2400" b="1" dirty="0">
                <a:solidFill>
                  <a:srgbClr val="002060"/>
                </a:solidFill>
                <a:latin typeface="Century Gothic"/>
                <a:cs typeface="Century Gothic"/>
              </a:rPr>
              <a:t>Learning Activity 1.4 </a:t>
            </a:r>
            <a:endParaRPr lang="en-US" sz="2400" dirty="0"/>
          </a:p>
        </p:txBody>
      </p:sp>
      <p:sp>
        <p:nvSpPr>
          <p:cNvPr id="8" name="Rectangle 7"/>
          <p:cNvSpPr/>
          <p:nvPr/>
        </p:nvSpPr>
        <p:spPr>
          <a:xfrm>
            <a:off x="914400" y="914400"/>
            <a:ext cx="5587437" cy="461665"/>
          </a:xfrm>
          <a:prstGeom prst="rect">
            <a:avLst/>
          </a:prstGeom>
        </p:spPr>
        <p:txBody>
          <a:bodyPr wrap="none">
            <a:spAutoFit/>
          </a:bodyPr>
          <a:lstStyle/>
          <a:p>
            <a:pPr>
              <a:spcAft>
                <a:spcPts val="1800"/>
              </a:spcAft>
            </a:pPr>
            <a:r>
              <a:rPr lang="en-US" sz="2400" dirty="0">
                <a:solidFill>
                  <a:srgbClr val="002060"/>
                </a:solidFill>
                <a:latin typeface="Century Gothic"/>
                <a:cs typeface="Century Gothic"/>
              </a:rPr>
              <a:t>Conduct a Target Audience Analysis</a:t>
            </a:r>
          </a:p>
        </p:txBody>
      </p:sp>
      <p:sp>
        <p:nvSpPr>
          <p:cNvPr id="10" name="TextBox 9"/>
          <p:cNvSpPr txBox="1"/>
          <p:nvPr/>
        </p:nvSpPr>
        <p:spPr>
          <a:xfrm>
            <a:off x="2133600" y="6400800"/>
            <a:ext cx="4876800" cy="307777"/>
          </a:xfrm>
          <a:prstGeom prst="rect">
            <a:avLst/>
          </a:prstGeom>
          <a:noFill/>
        </p:spPr>
        <p:txBody>
          <a:bodyPr wrap="square" rtlCol="0">
            <a:spAutoFit/>
          </a:bodyPr>
          <a:lstStyle/>
          <a:p>
            <a:pPr algn="ctr"/>
            <a:r>
              <a:rPr lang="en-US" sz="1400" dirty="0">
                <a:solidFill>
                  <a:prstClr val="white">
                    <a:lumMod val="50000"/>
                  </a:prstClr>
                </a:solidFill>
                <a:latin typeface="Century Gothic"/>
                <a:cs typeface="Century Gothic"/>
              </a:rPr>
              <a:t>UN Peacekeeping Training of Trainers</a:t>
            </a:r>
          </a:p>
        </p:txBody>
      </p:sp>
      <p:pic>
        <p:nvPicPr>
          <p:cNvPr id="11" name="Picture 10"/>
          <p:cNvPicPr/>
          <p:nvPr/>
        </p:nvPicPr>
        <p:blipFill>
          <a:blip r:embed="rId3"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8382000" y="99619"/>
            <a:ext cx="600462" cy="509981"/>
          </a:xfrm>
          <a:prstGeom prst="rect">
            <a:avLst/>
          </a:prstGeom>
        </p:spPr>
      </p:pic>
      <p:sp>
        <p:nvSpPr>
          <p:cNvPr id="9" name="Rectangle 8"/>
          <p:cNvSpPr/>
          <p:nvPr/>
        </p:nvSpPr>
        <p:spPr>
          <a:xfrm>
            <a:off x="8229600" y="6400800"/>
            <a:ext cx="914400" cy="304800"/>
          </a:xfrm>
          <a:prstGeom prst="rect">
            <a:avLst/>
          </a:prstGeom>
          <a:solidFill>
            <a:srgbClr val="205658"/>
          </a:solidFill>
          <a:ln>
            <a:noFill/>
          </a:ln>
        </p:spPr>
        <p:style>
          <a:lnRef idx="1">
            <a:schemeClr val="accent1"/>
          </a:lnRef>
          <a:fillRef idx="3">
            <a:schemeClr val="accent1"/>
          </a:fillRef>
          <a:effectRef idx="2">
            <a:schemeClr val="accent1"/>
          </a:effectRef>
          <a:fontRef idx="minor">
            <a:schemeClr val="lt1"/>
          </a:fontRef>
        </p:style>
        <p:txBody>
          <a:bodyPr rtlCol="0" anchor="ctr"/>
          <a:lstStyle/>
          <a:p>
            <a:r>
              <a:rPr lang="en-US" sz="1200" dirty="0">
                <a:latin typeface="Century Gothic"/>
                <a:cs typeface="Century Gothic"/>
              </a:rPr>
              <a:t>30</a:t>
            </a:r>
          </a:p>
        </p:txBody>
      </p:sp>
    </p:spTree>
    <p:extLst>
      <p:ext uri="{BB962C8B-B14F-4D97-AF65-F5344CB8AC3E}">
        <p14:creationId xmlns:p14="http://schemas.microsoft.com/office/powerpoint/2010/main" val="4788585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ext Box 8"/>
          <p:cNvSpPr txBox="1"/>
          <p:nvPr/>
        </p:nvSpPr>
        <p:spPr>
          <a:xfrm>
            <a:off x="381000" y="381000"/>
            <a:ext cx="8382000" cy="5943600"/>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15000"/>
              </a:lnSpc>
              <a:spcAft>
                <a:spcPts val="1000"/>
              </a:spcAft>
            </a:pPr>
            <a:r>
              <a:rPr lang="en-US" sz="3200" b="1" dirty="0">
                <a:solidFill>
                  <a:srgbClr val="002060"/>
                </a:solidFill>
                <a:latin typeface="Century Gothic"/>
                <a:ea typeface="Calibri"/>
                <a:cs typeface="Century Gothic"/>
              </a:rPr>
              <a:t>Summary</a:t>
            </a:r>
          </a:p>
          <a:p>
            <a:pPr marL="342900" indent="-342900">
              <a:lnSpc>
                <a:spcPct val="115000"/>
              </a:lnSpc>
              <a:spcAft>
                <a:spcPts val="1000"/>
              </a:spcAft>
              <a:buFont typeface="Wingdings" charset="2"/>
              <a:buChar char="§"/>
            </a:pPr>
            <a:r>
              <a:rPr lang="en-US" sz="2400" dirty="0">
                <a:solidFill>
                  <a:srgbClr val="002060"/>
                </a:solidFill>
                <a:latin typeface="Century Gothic"/>
                <a:ea typeface="Calibri"/>
                <a:cs typeface="Century Gothic"/>
              </a:rPr>
              <a:t>Training is a dynamic process that can be used to influence skills, knowledge and/or attitudes</a:t>
            </a:r>
          </a:p>
          <a:p>
            <a:pPr marL="342900" indent="-342900">
              <a:lnSpc>
                <a:spcPct val="115000"/>
              </a:lnSpc>
              <a:spcAft>
                <a:spcPts val="1000"/>
              </a:spcAft>
              <a:buFont typeface="Wingdings" charset="2"/>
              <a:buChar char="§"/>
            </a:pPr>
            <a:r>
              <a:rPr lang="en-US" sz="2400" dirty="0">
                <a:solidFill>
                  <a:srgbClr val="002060"/>
                </a:solidFill>
                <a:latin typeface="Century Gothic"/>
                <a:ea typeface="Calibri"/>
                <a:cs typeface="Century Gothic"/>
              </a:rPr>
              <a:t>The purpose of peacekeeping training is to enhance mandate implementation</a:t>
            </a:r>
          </a:p>
          <a:p>
            <a:pPr marL="342900" indent="-342900">
              <a:lnSpc>
                <a:spcPct val="115000"/>
              </a:lnSpc>
              <a:spcAft>
                <a:spcPts val="1000"/>
              </a:spcAft>
              <a:buFont typeface="Wingdings" charset="2"/>
              <a:buChar char="§"/>
            </a:pPr>
            <a:r>
              <a:rPr lang="en-US" sz="2400" dirty="0">
                <a:solidFill>
                  <a:srgbClr val="002060"/>
                </a:solidFill>
                <a:latin typeface="Century Gothic"/>
                <a:ea typeface="Calibri"/>
                <a:cs typeface="Century Gothic"/>
              </a:rPr>
              <a:t>A trainer must possess a range of professional and interpersonal skills</a:t>
            </a:r>
          </a:p>
          <a:p>
            <a:pPr marL="342900" indent="-342900">
              <a:lnSpc>
                <a:spcPct val="115000"/>
              </a:lnSpc>
              <a:spcAft>
                <a:spcPts val="1000"/>
              </a:spcAft>
              <a:buFont typeface="Wingdings" charset="2"/>
              <a:buChar char="§"/>
            </a:pPr>
            <a:r>
              <a:rPr lang="en-US" sz="2400" dirty="0">
                <a:solidFill>
                  <a:srgbClr val="002060"/>
                </a:solidFill>
                <a:latin typeface="Century Gothic"/>
                <a:ea typeface="Calibri"/>
                <a:cs typeface="Century Gothic"/>
              </a:rPr>
              <a:t>The training cycle helps programme managers design, deliver and evaluate training activities</a:t>
            </a:r>
          </a:p>
          <a:p>
            <a:pPr marL="342900" indent="-342900">
              <a:lnSpc>
                <a:spcPct val="115000"/>
              </a:lnSpc>
              <a:spcAft>
                <a:spcPts val="1000"/>
              </a:spcAft>
              <a:buFont typeface="Wingdings" charset="2"/>
              <a:buChar char="§"/>
            </a:pPr>
            <a:r>
              <a:rPr lang="en-US" sz="2400" dirty="0">
                <a:solidFill>
                  <a:srgbClr val="002060"/>
                </a:solidFill>
                <a:latin typeface="Century Gothic"/>
                <a:ea typeface="Calibri"/>
                <a:cs typeface="Century Gothic"/>
              </a:rPr>
              <a:t>Conducting a target audience analysis allows the facilitator to customize the training to the needs and experiences of the participants</a:t>
            </a:r>
            <a:endParaRPr lang="en-US" sz="2400" dirty="0">
              <a:solidFill>
                <a:schemeClr val="tx1"/>
              </a:solidFill>
              <a:latin typeface="Century Gothic"/>
              <a:ea typeface="Calibri"/>
              <a:cs typeface="Century Gothic"/>
            </a:endParaRPr>
          </a:p>
        </p:txBody>
      </p:sp>
      <p:sp>
        <p:nvSpPr>
          <p:cNvPr id="5" name="TextBox 4"/>
          <p:cNvSpPr txBox="1"/>
          <p:nvPr/>
        </p:nvSpPr>
        <p:spPr>
          <a:xfrm>
            <a:off x="2133600" y="6400800"/>
            <a:ext cx="4876800" cy="307777"/>
          </a:xfrm>
          <a:prstGeom prst="rect">
            <a:avLst/>
          </a:prstGeom>
          <a:noFill/>
        </p:spPr>
        <p:txBody>
          <a:bodyPr wrap="square" rtlCol="0">
            <a:spAutoFit/>
          </a:bodyPr>
          <a:lstStyle/>
          <a:p>
            <a:pPr algn="ctr"/>
            <a:r>
              <a:rPr lang="en-US" sz="1400" dirty="0">
                <a:solidFill>
                  <a:prstClr val="white">
                    <a:lumMod val="50000"/>
                  </a:prstClr>
                </a:solidFill>
                <a:latin typeface="Century Gothic"/>
                <a:cs typeface="Century Gothic"/>
              </a:rPr>
              <a:t>UN Peacekeeping Training of Trainers</a:t>
            </a:r>
          </a:p>
        </p:txBody>
      </p:sp>
      <p:pic>
        <p:nvPicPr>
          <p:cNvPr id="7" name="Picture 6"/>
          <p:cNvPicPr/>
          <p:nvPr/>
        </p:nvPicPr>
        <p:blipFill>
          <a:blip r:embed="rId2"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8382000" y="99619"/>
            <a:ext cx="600462" cy="509981"/>
          </a:xfrm>
          <a:prstGeom prst="rect">
            <a:avLst/>
          </a:prstGeom>
        </p:spPr>
      </p:pic>
    </p:spTree>
    <p:extLst>
      <p:ext uri="{BB962C8B-B14F-4D97-AF65-F5344CB8AC3E}">
        <p14:creationId xmlns:p14="http://schemas.microsoft.com/office/powerpoint/2010/main" val="151459606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Straight Connector 2"/>
          <p:cNvCxnSpPr/>
          <p:nvPr/>
        </p:nvCxnSpPr>
        <p:spPr>
          <a:xfrm>
            <a:off x="228600" y="851722"/>
            <a:ext cx="8686800" cy="0"/>
          </a:xfrm>
          <a:prstGeom prst="line">
            <a:avLst/>
          </a:prstGeom>
          <a:ln>
            <a:solidFill>
              <a:srgbClr val="205658"/>
            </a:solidFill>
          </a:ln>
          <a:effectLst/>
        </p:spPr>
        <p:style>
          <a:lnRef idx="2">
            <a:schemeClr val="accent1"/>
          </a:lnRef>
          <a:fillRef idx="0">
            <a:schemeClr val="accent1"/>
          </a:fillRef>
          <a:effectRef idx="1">
            <a:schemeClr val="accent1"/>
          </a:effectRef>
          <a:fontRef idx="minor">
            <a:schemeClr val="tx1"/>
          </a:fontRef>
        </p:style>
      </p:cxnSp>
      <p:sp>
        <p:nvSpPr>
          <p:cNvPr id="12" name="TextBox 11"/>
          <p:cNvSpPr txBox="1"/>
          <p:nvPr/>
        </p:nvSpPr>
        <p:spPr>
          <a:xfrm>
            <a:off x="914400" y="1759327"/>
            <a:ext cx="8153400" cy="4401204"/>
          </a:xfrm>
          <a:prstGeom prst="rect">
            <a:avLst/>
          </a:prstGeom>
          <a:noFill/>
        </p:spPr>
        <p:txBody>
          <a:bodyPr wrap="square" rtlCol="0">
            <a:spAutoFit/>
          </a:bodyPr>
          <a:lstStyle/>
          <a:p>
            <a:pPr>
              <a:spcAft>
                <a:spcPts val="600"/>
              </a:spcAft>
            </a:pPr>
            <a:r>
              <a:rPr lang="en-US" sz="2400" b="1" dirty="0">
                <a:latin typeface="Century Gothic"/>
                <a:cs typeface="Century Gothic"/>
              </a:rPr>
              <a:t>Instructions:</a:t>
            </a:r>
          </a:p>
          <a:p>
            <a:pPr marL="342900" indent="-342900">
              <a:spcAft>
                <a:spcPts val="600"/>
              </a:spcAft>
              <a:buFont typeface="Wingdings" charset="2"/>
              <a:buChar char="§"/>
            </a:pPr>
            <a:r>
              <a:rPr lang="en-US" sz="2400" dirty="0">
                <a:latin typeface="Century Gothic" panose="020B0502020202020204" pitchFamily="34" charset="0"/>
              </a:rPr>
              <a:t>Reflect on trainings you have attended in the past. Which experiences were positive and why?</a:t>
            </a:r>
          </a:p>
          <a:p>
            <a:pPr marL="342900" indent="-342900">
              <a:spcAft>
                <a:spcPts val="600"/>
              </a:spcAft>
              <a:buFont typeface="Wingdings" charset="2"/>
              <a:buChar char="§"/>
            </a:pPr>
            <a:r>
              <a:rPr lang="en-US" sz="2400" dirty="0">
                <a:latin typeface="Century Gothic" panose="020B0502020202020204" pitchFamily="34" charset="0"/>
              </a:rPr>
              <a:t>What training experiences were negative? Why?</a:t>
            </a:r>
          </a:p>
          <a:p>
            <a:pPr marL="342900" indent="-342900">
              <a:spcAft>
                <a:spcPts val="600"/>
              </a:spcAft>
              <a:buFont typeface="Wingdings" charset="2"/>
              <a:buChar char="§"/>
            </a:pPr>
            <a:r>
              <a:rPr lang="en-US" sz="2400" dirty="0">
                <a:latin typeface="Century Gothic" panose="020B0502020202020204" pitchFamily="34" charset="0"/>
              </a:rPr>
              <a:t>Write your reflections on post-it notes</a:t>
            </a:r>
          </a:p>
          <a:p>
            <a:pPr>
              <a:spcAft>
                <a:spcPts val="600"/>
              </a:spcAft>
            </a:pPr>
            <a:endParaRPr lang="en-US" sz="2400" b="1" dirty="0">
              <a:latin typeface="Century Gothic" panose="020B0502020202020204" pitchFamily="34" charset="0"/>
            </a:endParaRPr>
          </a:p>
          <a:p>
            <a:pPr>
              <a:spcAft>
                <a:spcPts val="600"/>
              </a:spcAft>
            </a:pPr>
            <a:r>
              <a:rPr lang="en-US" sz="2400" b="1" dirty="0">
                <a:latin typeface="Century Gothic" panose="020B0502020202020204" pitchFamily="34" charset="0"/>
              </a:rPr>
              <a:t>Time:</a:t>
            </a:r>
            <a:r>
              <a:rPr lang="en-US" sz="2400" dirty="0">
                <a:latin typeface="Century Gothic" panose="020B0502020202020204" pitchFamily="34" charset="0"/>
              </a:rPr>
              <a:t> 15 minutes</a:t>
            </a:r>
          </a:p>
          <a:p>
            <a:pPr marL="342900" indent="-342900">
              <a:spcAft>
                <a:spcPts val="600"/>
              </a:spcAft>
              <a:buFont typeface="Wingdings" panose="05000000000000000000" pitchFamily="2" charset="2"/>
              <a:buChar char="§"/>
            </a:pPr>
            <a:r>
              <a:rPr lang="en-US" sz="2400" dirty="0">
                <a:latin typeface="Century Gothic" panose="020B0502020202020204" pitchFamily="34" charset="0"/>
              </a:rPr>
              <a:t>Individual reflection: 5 minutes</a:t>
            </a:r>
          </a:p>
          <a:p>
            <a:pPr marL="342900" indent="-342900">
              <a:spcAft>
                <a:spcPts val="600"/>
              </a:spcAft>
              <a:buFont typeface="Wingdings" panose="05000000000000000000" pitchFamily="2" charset="2"/>
              <a:buChar char="§"/>
            </a:pPr>
            <a:r>
              <a:rPr lang="en-US" sz="2400" dirty="0">
                <a:latin typeface="Century Gothic" panose="020B0502020202020204" pitchFamily="34" charset="0"/>
              </a:rPr>
              <a:t>Group discussion: 10 minutes</a:t>
            </a:r>
          </a:p>
          <a:p>
            <a:pPr>
              <a:spcAft>
                <a:spcPts val="600"/>
              </a:spcAft>
            </a:pPr>
            <a:endParaRPr lang="en-US" sz="2400" dirty="0">
              <a:latin typeface="Century Gothic" panose="020B0502020202020204" pitchFamily="34" charset="0"/>
            </a:endParaRPr>
          </a:p>
        </p:txBody>
      </p:sp>
      <p:sp>
        <p:nvSpPr>
          <p:cNvPr id="5" name="Rectangle 4"/>
          <p:cNvSpPr/>
          <p:nvPr/>
        </p:nvSpPr>
        <p:spPr>
          <a:xfrm>
            <a:off x="914400" y="381000"/>
            <a:ext cx="3175869" cy="461665"/>
          </a:xfrm>
          <a:prstGeom prst="rect">
            <a:avLst/>
          </a:prstGeom>
        </p:spPr>
        <p:txBody>
          <a:bodyPr wrap="none">
            <a:spAutoFit/>
          </a:bodyPr>
          <a:lstStyle/>
          <a:p>
            <a:r>
              <a:rPr lang="en-US" sz="2400" b="1" dirty="0">
                <a:solidFill>
                  <a:srgbClr val="002060"/>
                </a:solidFill>
                <a:latin typeface="Century Gothic"/>
                <a:cs typeface="Century Gothic"/>
              </a:rPr>
              <a:t>Learning Activity 1.1 </a:t>
            </a:r>
            <a:endParaRPr lang="en-US" sz="2400" dirty="0"/>
          </a:p>
        </p:txBody>
      </p:sp>
      <p:sp>
        <p:nvSpPr>
          <p:cNvPr id="8" name="Rectangle 7"/>
          <p:cNvSpPr/>
          <p:nvPr/>
        </p:nvSpPr>
        <p:spPr>
          <a:xfrm>
            <a:off x="914400" y="914400"/>
            <a:ext cx="6532558" cy="461665"/>
          </a:xfrm>
          <a:prstGeom prst="rect">
            <a:avLst/>
          </a:prstGeom>
        </p:spPr>
        <p:txBody>
          <a:bodyPr wrap="none">
            <a:spAutoFit/>
          </a:bodyPr>
          <a:lstStyle/>
          <a:p>
            <a:pPr>
              <a:spcAft>
                <a:spcPts val="1800"/>
              </a:spcAft>
            </a:pPr>
            <a:r>
              <a:rPr lang="en-US" sz="2400" dirty="0">
                <a:solidFill>
                  <a:srgbClr val="002060"/>
                </a:solidFill>
                <a:latin typeface="Century Gothic"/>
                <a:cs typeface="Century Gothic"/>
              </a:rPr>
              <a:t>Positive and Negative Training Experiences</a:t>
            </a:r>
          </a:p>
        </p:txBody>
      </p:sp>
      <p:sp>
        <p:nvSpPr>
          <p:cNvPr id="10" name="TextBox 9"/>
          <p:cNvSpPr txBox="1"/>
          <p:nvPr/>
        </p:nvSpPr>
        <p:spPr>
          <a:xfrm>
            <a:off x="2133600" y="6400800"/>
            <a:ext cx="4876800" cy="307777"/>
          </a:xfrm>
          <a:prstGeom prst="rect">
            <a:avLst/>
          </a:prstGeom>
          <a:noFill/>
        </p:spPr>
        <p:txBody>
          <a:bodyPr wrap="square" rtlCol="0">
            <a:spAutoFit/>
          </a:bodyPr>
          <a:lstStyle/>
          <a:p>
            <a:pPr algn="ctr"/>
            <a:r>
              <a:rPr lang="en-US" sz="1400" dirty="0">
                <a:solidFill>
                  <a:prstClr val="white">
                    <a:lumMod val="50000"/>
                  </a:prstClr>
                </a:solidFill>
                <a:latin typeface="Century Gothic"/>
                <a:cs typeface="Century Gothic"/>
              </a:rPr>
              <a:t>UN Peacekeeping Training of Trainers</a:t>
            </a:r>
          </a:p>
        </p:txBody>
      </p:sp>
      <p:pic>
        <p:nvPicPr>
          <p:cNvPr id="11" name="Picture 10"/>
          <p:cNvPicPr/>
          <p:nvPr/>
        </p:nvPicPr>
        <p:blipFill>
          <a:blip r:embed="rId3"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8382000" y="99619"/>
            <a:ext cx="600462" cy="509981"/>
          </a:xfrm>
          <a:prstGeom prst="rect">
            <a:avLst/>
          </a:prstGeom>
        </p:spPr>
      </p:pic>
      <p:sp>
        <p:nvSpPr>
          <p:cNvPr id="13" name="Rectangle 12"/>
          <p:cNvSpPr/>
          <p:nvPr/>
        </p:nvSpPr>
        <p:spPr>
          <a:xfrm>
            <a:off x="8229600" y="6400800"/>
            <a:ext cx="914400" cy="304800"/>
          </a:xfrm>
          <a:prstGeom prst="rect">
            <a:avLst/>
          </a:prstGeom>
          <a:solidFill>
            <a:srgbClr val="205658"/>
          </a:solidFill>
          <a:ln>
            <a:noFill/>
          </a:ln>
        </p:spPr>
        <p:style>
          <a:lnRef idx="1">
            <a:schemeClr val="accent1"/>
          </a:lnRef>
          <a:fillRef idx="3">
            <a:schemeClr val="accent1"/>
          </a:fillRef>
          <a:effectRef idx="2">
            <a:schemeClr val="accent1"/>
          </a:effectRef>
          <a:fontRef idx="minor">
            <a:schemeClr val="lt1"/>
          </a:fontRef>
        </p:style>
        <p:txBody>
          <a:bodyPr rtlCol="0" anchor="ctr"/>
          <a:lstStyle/>
          <a:p>
            <a:r>
              <a:rPr lang="en-US" sz="1200" dirty="0">
                <a:latin typeface="Century Gothic"/>
                <a:cs typeface="Century Gothic"/>
              </a:rPr>
              <a:t>3</a:t>
            </a:r>
          </a:p>
        </p:txBody>
      </p:sp>
    </p:spTree>
    <p:extLst>
      <p:ext uri="{BB962C8B-B14F-4D97-AF65-F5344CB8AC3E}">
        <p14:creationId xmlns:p14="http://schemas.microsoft.com/office/powerpoint/2010/main" val="61376213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ext Box 8"/>
          <p:cNvSpPr txBox="1"/>
          <p:nvPr/>
        </p:nvSpPr>
        <p:spPr>
          <a:xfrm>
            <a:off x="304800" y="533400"/>
            <a:ext cx="8534400" cy="5943600"/>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14999"/>
              </a:lnSpc>
              <a:spcAft>
                <a:spcPts val="2400"/>
              </a:spcAft>
            </a:pPr>
            <a:r>
              <a:rPr lang="en-US" sz="3200" b="1" dirty="0">
                <a:solidFill>
                  <a:srgbClr val="002060"/>
                </a:solidFill>
                <a:latin typeface="Century Gothic"/>
                <a:ea typeface="Calibri"/>
                <a:cs typeface="Century Gothic"/>
              </a:rPr>
              <a:t>TOT Learning Objectives </a:t>
            </a:r>
            <a:endParaRPr lang="en-US" sz="3200" b="1" dirty="0">
              <a:solidFill>
                <a:srgbClr val="002060"/>
              </a:solidFill>
              <a:effectLst/>
              <a:latin typeface="Century Gothic"/>
              <a:ea typeface="Calibri"/>
              <a:cs typeface="Century Gothic"/>
            </a:endParaRPr>
          </a:p>
          <a:p>
            <a:pPr marL="0" marR="0">
              <a:lnSpc>
                <a:spcPct val="114999"/>
              </a:lnSpc>
              <a:spcBef>
                <a:spcPts val="0"/>
              </a:spcBef>
              <a:spcAft>
                <a:spcPts val="1800"/>
              </a:spcAft>
            </a:pPr>
            <a:r>
              <a:rPr lang="en-US" sz="2400" b="1" dirty="0">
                <a:solidFill>
                  <a:srgbClr val="000000"/>
                </a:solidFill>
                <a:latin typeface="Century Gothic"/>
                <a:ea typeface="Calibri"/>
                <a:cs typeface="Century Gothic"/>
              </a:rPr>
              <a:t>Purpose: </a:t>
            </a:r>
            <a:r>
              <a:rPr lang="en-US" sz="2400" dirty="0">
                <a:solidFill>
                  <a:srgbClr val="000000"/>
                </a:solidFill>
                <a:latin typeface="Century Gothic"/>
                <a:ea typeface="Calibri"/>
                <a:cs typeface="Century Gothic"/>
              </a:rPr>
              <a:t>To improve the skills of trainers in delivering pre-deployment and other peacekeeping training.</a:t>
            </a:r>
          </a:p>
          <a:p>
            <a:pPr marL="0" marR="0">
              <a:lnSpc>
                <a:spcPct val="114999"/>
              </a:lnSpc>
              <a:spcBef>
                <a:spcPts val="0"/>
              </a:spcBef>
              <a:spcAft>
                <a:spcPts val="1800"/>
              </a:spcAft>
            </a:pPr>
            <a:r>
              <a:rPr lang="en-US" sz="2400" dirty="0">
                <a:solidFill>
                  <a:srgbClr val="000000"/>
                </a:solidFill>
                <a:effectLst/>
                <a:latin typeface="Century Gothic"/>
                <a:ea typeface="Calibri"/>
                <a:cs typeface="Century Gothic"/>
              </a:rPr>
              <a:t>Learners will be able to:</a:t>
            </a:r>
          </a:p>
          <a:p>
            <a:pPr marL="342900" lvl="0" indent="-342900">
              <a:spcAft>
                <a:spcPts val="1800"/>
              </a:spcAft>
              <a:buFont typeface="Wingdings" charset="2"/>
              <a:buChar char="§"/>
            </a:pPr>
            <a:r>
              <a:rPr lang="en-US" sz="2400" dirty="0">
                <a:latin typeface="Century Gothic"/>
                <a:cs typeface="Century Gothic"/>
              </a:rPr>
              <a:t>Take into account the needs and experiences of training participants and incorporate this into the design and delivery of training</a:t>
            </a:r>
          </a:p>
          <a:p>
            <a:pPr marL="342900" lvl="0" indent="-342900">
              <a:spcAft>
                <a:spcPts val="1800"/>
              </a:spcAft>
              <a:buFont typeface="Wingdings" charset="2"/>
              <a:buChar char="§"/>
            </a:pPr>
            <a:r>
              <a:rPr lang="en-US" sz="2400" dirty="0">
                <a:latin typeface="Century Gothic"/>
                <a:cs typeface="Century Gothic"/>
              </a:rPr>
              <a:t>Facilitate trainings that are interactive in nature, utilizing a mix of learning activities that teach to a broad range of learning styles based on adult learning principles</a:t>
            </a:r>
          </a:p>
        </p:txBody>
      </p:sp>
      <p:sp>
        <p:nvSpPr>
          <p:cNvPr id="7" name="TextBox 6"/>
          <p:cNvSpPr txBox="1"/>
          <p:nvPr/>
        </p:nvSpPr>
        <p:spPr>
          <a:xfrm>
            <a:off x="2133600" y="6400800"/>
            <a:ext cx="4876800" cy="307777"/>
          </a:xfrm>
          <a:prstGeom prst="rect">
            <a:avLst/>
          </a:prstGeom>
          <a:noFill/>
        </p:spPr>
        <p:txBody>
          <a:bodyPr wrap="square" rtlCol="0">
            <a:spAutoFit/>
          </a:bodyPr>
          <a:lstStyle/>
          <a:p>
            <a:pPr algn="ctr"/>
            <a:r>
              <a:rPr lang="en-US" sz="1400" dirty="0">
                <a:solidFill>
                  <a:prstClr val="white">
                    <a:lumMod val="50000"/>
                  </a:prstClr>
                </a:solidFill>
                <a:latin typeface="Century Gothic"/>
                <a:cs typeface="Century Gothic"/>
              </a:rPr>
              <a:t>UN Peacekeeping Training of Trainers</a:t>
            </a:r>
          </a:p>
        </p:txBody>
      </p:sp>
      <p:pic>
        <p:nvPicPr>
          <p:cNvPr id="5" name="Picture 4"/>
          <p:cNvPicPr/>
          <p:nvPr/>
        </p:nvPicPr>
        <p:blipFill>
          <a:blip r:embed="rId3"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8382000" y="99619"/>
            <a:ext cx="600462" cy="509981"/>
          </a:xfrm>
          <a:prstGeom prst="rect">
            <a:avLst/>
          </a:prstGeom>
        </p:spPr>
      </p:pic>
      <p:sp>
        <p:nvSpPr>
          <p:cNvPr id="8" name="Rectangle 7"/>
          <p:cNvSpPr/>
          <p:nvPr/>
        </p:nvSpPr>
        <p:spPr>
          <a:xfrm>
            <a:off x="8229600" y="6400800"/>
            <a:ext cx="914400" cy="304800"/>
          </a:xfrm>
          <a:prstGeom prst="rect">
            <a:avLst/>
          </a:prstGeom>
          <a:solidFill>
            <a:srgbClr val="205658"/>
          </a:solidFill>
          <a:ln>
            <a:noFill/>
          </a:ln>
        </p:spPr>
        <p:style>
          <a:lnRef idx="1">
            <a:schemeClr val="accent1"/>
          </a:lnRef>
          <a:fillRef idx="3">
            <a:schemeClr val="accent1"/>
          </a:fillRef>
          <a:effectRef idx="2">
            <a:schemeClr val="accent1"/>
          </a:effectRef>
          <a:fontRef idx="minor">
            <a:schemeClr val="lt1"/>
          </a:fontRef>
        </p:style>
        <p:txBody>
          <a:bodyPr rtlCol="0" anchor="ctr"/>
          <a:lstStyle/>
          <a:p>
            <a:r>
              <a:rPr lang="en-US" sz="1200" dirty="0">
                <a:latin typeface="Century Gothic"/>
                <a:cs typeface="Century Gothic"/>
              </a:rPr>
              <a:t>4</a:t>
            </a:r>
          </a:p>
        </p:txBody>
      </p:sp>
    </p:spTree>
    <p:extLst>
      <p:ext uri="{BB962C8B-B14F-4D97-AF65-F5344CB8AC3E}">
        <p14:creationId xmlns:p14="http://schemas.microsoft.com/office/powerpoint/2010/main" val="426423411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ext Box 8"/>
          <p:cNvSpPr txBox="1"/>
          <p:nvPr/>
        </p:nvSpPr>
        <p:spPr>
          <a:xfrm>
            <a:off x="304800" y="533400"/>
            <a:ext cx="8534400" cy="5943600"/>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14999"/>
              </a:lnSpc>
              <a:spcAft>
                <a:spcPts val="2400"/>
              </a:spcAft>
            </a:pPr>
            <a:r>
              <a:rPr lang="en-US" sz="3200" b="1" dirty="0">
                <a:solidFill>
                  <a:srgbClr val="002060"/>
                </a:solidFill>
                <a:latin typeface="Century Gothic"/>
                <a:ea typeface="Calibri"/>
                <a:cs typeface="Century Gothic"/>
              </a:rPr>
              <a:t>TOT Learning Objectives (cont.)</a:t>
            </a:r>
            <a:endParaRPr lang="en-US" sz="3200" b="1" dirty="0">
              <a:solidFill>
                <a:srgbClr val="002060"/>
              </a:solidFill>
              <a:effectLst/>
              <a:latin typeface="Century Gothic"/>
              <a:ea typeface="Calibri"/>
              <a:cs typeface="Century Gothic"/>
            </a:endParaRPr>
          </a:p>
          <a:p>
            <a:pPr marL="0" marR="0">
              <a:lnSpc>
                <a:spcPct val="114999"/>
              </a:lnSpc>
              <a:spcBef>
                <a:spcPts val="0"/>
              </a:spcBef>
              <a:spcAft>
                <a:spcPts val="1800"/>
              </a:spcAft>
            </a:pPr>
            <a:r>
              <a:rPr lang="en-US" sz="2400" dirty="0">
                <a:solidFill>
                  <a:srgbClr val="000000"/>
                </a:solidFill>
                <a:effectLst/>
                <a:latin typeface="Century Gothic"/>
                <a:ea typeface="Calibri"/>
                <a:cs typeface="Century Gothic"/>
              </a:rPr>
              <a:t>Learners will be able to:</a:t>
            </a:r>
          </a:p>
          <a:p>
            <a:pPr marL="342900" lvl="0" indent="-342900">
              <a:spcAft>
                <a:spcPts val="1800"/>
              </a:spcAft>
              <a:buFont typeface="Wingdings" charset="2"/>
              <a:buChar char="§"/>
            </a:pPr>
            <a:r>
              <a:rPr lang="en-US" sz="2400" dirty="0">
                <a:latin typeface="Century Gothic"/>
                <a:cs typeface="Century Gothic"/>
              </a:rPr>
              <a:t>Utilize good practices of teaching and facilitation, including, among other things, delivery skills, interpersonal interaction, debriefing, providing feedback, flexibility and responsiveness to the room, effective communication, effectively engaging all participants and handling challenging audiences</a:t>
            </a:r>
          </a:p>
          <a:p>
            <a:pPr marL="342900" lvl="0" indent="-342900">
              <a:spcAft>
                <a:spcPts val="1800"/>
              </a:spcAft>
              <a:buFont typeface="Wingdings" charset="2"/>
              <a:buChar char="§"/>
            </a:pPr>
            <a:r>
              <a:rPr lang="en-US" sz="2400" dirty="0">
                <a:latin typeface="Century Gothic"/>
                <a:cs typeface="Century Gothic"/>
              </a:rPr>
              <a:t>Plan and conduct training evaluations and report on training effectiveness when required </a:t>
            </a:r>
          </a:p>
        </p:txBody>
      </p:sp>
      <p:sp>
        <p:nvSpPr>
          <p:cNvPr id="7" name="TextBox 6"/>
          <p:cNvSpPr txBox="1"/>
          <p:nvPr/>
        </p:nvSpPr>
        <p:spPr>
          <a:xfrm>
            <a:off x="2133600" y="6400800"/>
            <a:ext cx="4876800" cy="307777"/>
          </a:xfrm>
          <a:prstGeom prst="rect">
            <a:avLst/>
          </a:prstGeom>
          <a:noFill/>
        </p:spPr>
        <p:txBody>
          <a:bodyPr wrap="square" rtlCol="0">
            <a:spAutoFit/>
          </a:bodyPr>
          <a:lstStyle/>
          <a:p>
            <a:pPr algn="ctr"/>
            <a:r>
              <a:rPr lang="en-US" sz="1400" dirty="0">
                <a:solidFill>
                  <a:prstClr val="white">
                    <a:lumMod val="50000"/>
                  </a:prstClr>
                </a:solidFill>
                <a:latin typeface="Century Gothic"/>
                <a:cs typeface="Century Gothic"/>
              </a:rPr>
              <a:t>UN Peacekeeping Training of Trainers</a:t>
            </a:r>
          </a:p>
        </p:txBody>
      </p:sp>
      <p:pic>
        <p:nvPicPr>
          <p:cNvPr id="5" name="Picture 4"/>
          <p:cNvPicPr/>
          <p:nvPr/>
        </p:nvPicPr>
        <p:blipFill>
          <a:blip r:embed="rId3"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8382000" y="99619"/>
            <a:ext cx="600462" cy="509981"/>
          </a:xfrm>
          <a:prstGeom prst="rect">
            <a:avLst/>
          </a:prstGeom>
        </p:spPr>
      </p:pic>
      <p:sp>
        <p:nvSpPr>
          <p:cNvPr id="8" name="Rectangle 7"/>
          <p:cNvSpPr/>
          <p:nvPr/>
        </p:nvSpPr>
        <p:spPr>
          <a:xfrm>
            <a:off x="8229600" y="6400800"/>
            <a:ext cx="914400" cy="304800"/>
          </a:xfrm>
          <a:prstGeom prst="rect">
            <a:avLst/>
          </a:prstGeom>
          <a:solidFill>
            <a:srgbClr val="205658"/>
          </a:solidFill>
          <a:ln>
            <a:noFill/>
          </a:ln>
        </p:spPr>
        <p:style>
          <a:lnRef idx="1">
            <a:schemeClr val="accent1"/>
          </a:lnRef>
          <a:fillRef idx="3">
            <a:schemeClr val="accent1"/>
          </a:fillRef>
          <a:effectRef idx="2">
            <a:schemeClr val="accent1"/>
          </a:effectRef>
          <a:fontRef idx="minor">
            <a:schemeClr val="lt1"/>
          </a:fontRef>
        </p:style>
        <p:txBody>
          <a:bodyPr rtlCol="0" anchor="ctr"/>
          <a:lstStyle/>
          <a:p>
            <a:r>
              <a:rPr lang="en-US" sz="1200" dirty="0">
                <a:latin typeface="Century Gothic"/>
                <a:cs typeface="Century Gothic"/>
              </a:rPr>
              <a:t>5</a:t>
            </a:r>
          </a:p>
        </p:txBody>
      </p:sp>
    </p:spTree>
    <p:extLst>
      <p:ext uri="{BB962C8B-B14F-4D97-AF65-F5344CB8AC3E}">
        <p14:creationId xmlns:p14="http://schemas.microsoft.com/office/powerpoint/2010/main" val="407130454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ext Box 8"/>
          <p:cNvSpPr txBox="1"/>
          <p:nvPr/>
        </p:nvSpPr>
        <p:spPr>
          <a:xfrm>
            <a:off x="457200" y="533400"/>
            <a:ext cx="8229600" cy="5943600"/>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14999"/>
              </a:lnSpc>
              <a:spcAft>
                <a:spcPts val="2400"/>
              </a:spcAft>
            </a:pPr>
            <a:r>
              <a:rPr lang="en-US" sz="3200" b="1" dirty="0">
                <a:solidFill>
                  <a:srgbClr val="002060"/>
                </a:solidFill>
                <a:latin typeface="Century Gothic"/>
                <a:ea typeface="Calibri"/>
                <a:cs typeface="Century Gothic"/>
              </a:rPr>
              <a:t>Final Assessment</a:t>
            </a:r>
          </a:p>
          <a:p>
            <a:pPr marL="0" marR="0">
              <a:lnSpc>
                <a:spcPct val="114999"/>
              </a:lnSpc>
              <a:spcBef>
                <a:spcPts val="0"/>
              </a:spcBef>
              <a:spcAft>
                <a:spcPts val="1800"/>
              </a:spcAft>
            </a:pPr>
            <a:r>
              <a:rPr lang="en-US" sz="2400" dirty="0">
                <a:solidFill>
                  <a:srgbClr val="000000"/>
                </a:solidFill>
                <a:latin typeface="Century Gothic"/>
                <a:ea typeface="Calibri"/>
                <a:cs typeface="Century Gothic"/>
              </a:rPr>
              <a:t>TOT participants will be assessed on the following:</a:t>
            </a:r>
          </a:p>
          <a:p>
            <a:pPr marL="342900" marR="0" indent="-342900">
              <a:lnSpc>
                <a:spcPct val="114999"/>
              </a:lnSpc>
              <a:spcBef>
                <a:spcPts val="0"/>
              </a:spcBef>
              <a:spcAft>
                <a:spcPts val="1800"/>
              </a:spcAft>
              <a:buFont typeface="Wingdings" charset="2"/>
              <a:buChar char="§"/>
            </a:pPr>
            <a:r>
              <a:rPr lang="en-US" sz="2400" dirty="0">
                <a:solidFill>
                  <a:srgbClr val="000000"/>
                </a:solidFill>
                <a:effectLst/>
                <a:latin typeface="Century Gothic"/>
                <a:ea typeface="Calibri"/>
                <a:cs typeface="Century Gothic"/>
              </a:rPr>
              <a:t>Written portfolio</a:t>
            </a:r>
          </a:p>
          <a:p>
            <a:pPr marL="342900" marR="0" indent="-342900">
              <a:lnSpc>
                <a:spcPct val="114999"/>
              </a:lnSpc>
              <a:spcBef>
                <a:spcPts val="0"/>
              </a:spcBef>
              <a:spcAft>
                <a:spcPts val="1800"/>
              </a:spcAft>
              <a:buFont typeface="Wingdings" charset="2"/>
              <a:buChar char="§"/>
            </a:pPr>
            <a:r>
              <a:rPr lang="en-US" sz="2400" dirty="0">
                <a:solidFill>
                  <a:srgbClr val="000000"/>
                </a:solidFill>
                <a:latin typeface="Century Gothic"/>
                <a:ea typeface="Calibri"/>
                <a:cs typeface="Century Gothic"/>
              </a:rPr>
              <a:t>Final performance assessment</a:t>
            </a:r>
            <a:endParaRPr lang="en-US" sz="2400" dirty="0">
              <a:solidFill>
                <a:srgbClr val="000000"/>
              </a:solidFill>
              <a:effectLst/>
              <a:latin typeface="Century Gothic"/>
              <a:ea typeface="Calibri"/>
              <a:cs typeface="Century Gothic"/>
            </a:endParaRPr>
          </a:p>
        </p:txBody>
      </p:sp>
      <p:sp>
        <p:nvSpPr>
          <p:cNvPr id="7" name="TextBox 6"/>
          <p:cNvSpPr txBox="1"/>
          <p:nvPr/>
        </p:nvSpPr>
        <p:spPr>
          <a:xfrm>
            <a:off x="2133600" y="6400800"/>
            <a:ext cx="4876800" cy="307777"/>
          </a:xfrm>
          <a:prstGeom prst="rect">
            <a:avLst/>
          </a:prstGeom>
          <a:noFill/>
        </p:spPr>
        <p:txBody>
          <a:bodyPr wrap="square" rtlCol="0">
            <a:spAutoFit/>
          </a:bodyPr>
          <a:lstStyle/>
          <a:p>
            <a:pPr algn="ctr"/>
            <a:r>
              <a:rPr lang="en-US" sz="1400" dirty="0">
                <a:solidFill>
                  <a:prstClr val="white">
                    <a:lumMod val="50000"/>
                  </a:prstClr>
                </a:solidFill>
                <a:latin typeface="Century Gothic"/>
                <a:cs typeface="Century Gothic"/>
              </a:rPr>
              <a:t>UN Peacekeeping Training of Trainers</a:t>
            </a:r>
          </a:p>
        </p:txBody>
      </p:sp>
      <p:pic>
        <p:nvPicPr>
          <p:cNvPr id="5" name="Picture 4"/>
          <p:cNvPicPr/>
          <p:nvPr/>
        </p:nvPicPr>
        <p:blipFill>
          <a:blip r:embed="rId3"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8382000" y="99619"/>
            <a:ext cx="600462" cy="509981"/>
          </a:xfrm>
          <a:prstGeom prst="rect">
            <a:avLst/>
          </a:prstGeom>
        </p:spPr>
      </p:pic>
      <p:sp>
        <p:nvSpPr>
          <p:cNvPr id="8" name="Rectangle 7"/>
          <p:cNvSpPr/>
          <p:nvPr/>
        </p:nvSpPr>
        <p:spPr>
          <a:xfrm>
            <a:off x="8229600" y="6400800"/>
            <a:ext cx="914400" cy="304800"/>
          </a:xfrm>
          <a:prstGeom prst="rect">
            <a:avLst/>
          </a:prstGeom>
          <a:solidFill>
            <a:srgbClr val="205658"/>
          </a:solidFill>
          <a:ln>
            <a:noFill/>
          </a:ln>
        </p:spPr>
        <p:style>
          <a:lnRef idx="1">
            <a:schemeClr val="accent1"/>
          </a:lnRef>
          <a:fillRef idx="3">
            <a:schemeClr val="accent1"/>
          </a:fillRef>
          <a:effectRef idx="2">
            <a:schemeClr val="accent1"/>
          </a:effectRef>
          <a:fontRef idx="minor">
            <a:schemeClr val="lt1"/>
          </a:fontRef>
        </p:style>
        <p:txBody>
          <a:bodyPr rtlCol="0" anchor="ctr"/>
          <a:lstStyle/>
          <a:p>
            <a:r>
              <a:rPr lang="en-US" sz="1200" dirty="0">
                <a:latin typeface="Century Gothic"/>
                <a:cs typeface="Century Gothic"/>
              </a:rPr>
              <a:t>6</a:t>
            </a:r>
          </a:p>
        </p:txBody>
      </p:sp>
    </p:spTree>
    <p:extLst>
      <p:ext uri="{BB962C8B-B14F-4D97-AF65-F5344CB8AC3E}">
        <p14:creationId xmlns:p14="http://schemas.microsoft.com/office/powerpoint/2010/main" val="257029447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ext Box 8"/>
          <p:cNvSpPr txBox="1"/>
          <p:nvPr/>
        </p:nvSpPr>
        <p:spPr>
          <a:xfrm>
            <a:off x="685800" y="685800"/>
            <a:ext cx="7772400" cy="5943600"/>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14999"/>
              </a:lnSpc>
              <a:spcAft>
                <a:spcPts val="600"/>
              </a:spcAft>
            </a:pPr>
            <a:r>
              <a:rPr lang="en-US" sz="3200" b="1" dirty="0">
                <a:solidFill>
                  <a:srgbClr val="002060"/>
                </a:solidFill>
                <a:latin typeface="Century Gothic"/>
                <a:ea typeface="Calibri"/>
                <a:cs typeface="Century Gothic"/>
              </a:rPr>
              <a:t>Module 1 Learning Objectives </a:t>
            </a:r>
          </a:p>
          <a:p>
            <a:pPr algn="ctr">
              <a:lnSpc>
                <a:spcPct val="114999"/>
              </a:lnSpc>
              <a:spcAft>
                <a:spcPts val="600"/>
              </a:spcAft>
            </a:pPr>
            <a:endParaRPr lang="en-US" sz="2000" dirty="0">
              <a:solidFill>
                <a:srgbClr val="002060"/>
              </a:solidFill>
              <a:latin typeface="Century Gothic"/>
              <a:ea typeface="Calibri"/>
              <a:cs typeface="Century Gothic"/>
            </a:endParaRPr>
          </a:p>
          <a:p>
            <a:pPr marL="0" marR="0">
              <a:lnSpc>
                <a:spcPct val="114999"/>
              </a:lnSpc>
              <a:spcBef>
                <a:spcPts val="0"/>
              </a:spcBef>
              <a:spcAft>
                <a:spcPts val="1800"/>
              </a:spcAft>
            </a:pPr>
            <a:r>
              <a:rPr lang="en-US" sz="2400" dirty="0">
                <a:solidFill>
                  <a:srgbClr val="000000"/>
                </a:solidFill>
                <a:effectLst/>
                <a:latin typeface="Century Gothic"/>
                <a:ea typeface="Calibri"/>
                <a:cs typeface="Century Gothic"/>
              </a:rPr>
              <a:t>Learners will be able to:</a:t>
            </a:r>
          </a:p>
          <a:p>
            <a:pPr marL="342900" lvl="0" indent="-342900">
              <a:spcAft>
                <a:spcPts val="1800"/>
              </a:spcAft>
              <a:buFont typeface="Wingdings" charset="2"/>
              <a:buChar char="§"/>
            </a:pPr>
            <a:r>
              <a:rPr lang="en-US" sz="2400" dirty="0">
                <a:latin typeface="Century Gothic"/>
                <a:cs typeface="Century Gothic"/>
              </a:rPr>
              <a:t>Define training and the role of a trainer</a:t>
            </a:r>
          </a:p>
          <a:p>
            <a:pPr marL="342900" lvl="0" indent="-342900">
              <a:spcAft>
                <a:spcPts val="1800"/>
              </a:spcAft>
              <a:buFont typeface="Wingdings" charset="2"/>
              <a:buChar char="§"/>
            </a:pPr>
            <a:r>
              <a:rPr lang="en-US" sz="2400" dirty="0">
                <a:latin typeface="Century Gothic"/>
                <a:cs typeface="Century Gothic"/>
              </a:rPr>
              <a:t>Identify the phases of the training cycle</a:t>
            </a:r>
          </a:p>
          <a:p>
            <a:pPr marL="342900" lvl="0" indent="-342900">
              <a:spcAft>
                <a:spcPts val="1800"/>
              </a:spcAft>
              <a:buFont typeface="Wingdings" charset="2"/>
              <a:buChar char="§"/>
            </a:pPr>
            <a:r>
              <a:rPr lang="en-US" sz="2400" dirty="0">
                <a:latin typeface="Century Gothic"/>
                <a:cs typeface="Century Gothic"/>
              </a:rPr>
              <a:t>Demonstrate an understanding of a TNA and explain its purpose</a:t>
            </a:r>
          </a:p>
          <a:p>
            <a:pPr marL="342900" lvl="0" indent="-342900">
              <a:spcAft>
                <a:spcPts val="1800"/>
              </a:spcAft>
              <a:buFont typeface="Wingdings" charset="2"/>
              <a:buChar char="§"/>
            </a:pPr>
            <a:r>
              <a:rPr lang="en-US" sz="2400" dirty="0">
                <a:latin typeface="Century Gothic"/>
                <a:cs typeface="Century Gothic"/>
              </a:rPr>
              <a:t>Conduct a target audience analysis and incorporate this information into training design and delivery</a:t>
            </a:r>
          </a:p>
        </p:txBody>
      </p:sp>
      <p:sp>
        <p:nvSpPr>
          <p:cNvPr id="7" name="TextBox 6"/>
          <p:cNvSpPr txBox="1"/>
          <p:nvPr/>
        </p:nvSpPr>
        <p:spPr>
          <a:xfrm>
            <a:off x="2133600" y="6400800"/>
            <a:ext cx="4876800" cy="307777"/>
          </a:xfrm>
          <a:prstGeom prst="rect">
            <a:avLst/>
          </a:prstGeom>
          <a:noFill/>
        </p:spPr>
        <p:txBody>
          <a:bodyPr wrap="square" rtlCol="0">
            <a:spAutoFit/>
          </a:bodyPr>
          <a:lstStyle/>
          <a:p>
            <a:pPr algn="ctr"/>
            <a:r>
              <a:rPr lang="en-US" sz="1400" dirty="0">
                <a:solidFill>
                  <a:prstClr val="white">
                    <a:lumMod val="50000"/>
                  </a:prstClr>
                </a:solidFill>
                <a:latin typeface="Century Gothic"/>
                <a:cs typeface="Century Gothic"/>
              </a:rPr>
              <a:t>UN Peacekeeping Training of Trainers</a:t>
            </a:r>
          </a:p>
        </p:txBody>
      </p:sp>
      <p:pic>
        <p:nvPicPr>
          <p:cNvPr id="5" name="Picture 4"/>
          <p:cNvPicPr/>
          <p:nvPr/>
        </p:nvPicPr>
        <p:blipFill>
          <a:blip r:embed="rId3"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8382000" y="99619"/>
            <a:ext cx="600462" cy="509981"/>
          </a:xfrm>
          <a:prstGeom prst="rect">
            <a:avLst/>
          </a:prstGeom>
        </p:spPr>
      </p:pic>
      <p:sp>
        <p:nvSpPr>
          <p:cNvPr id="8" name="Rectangle 7"/>
          <p:cNvSpPr/>
          <p:nvPr/>
        </p:nvSpPr>
        <p:spPr>
          <a:xfrm>
            <a:off x="8229600" y="6400800"/>
            <a:ext cx="914400" cy="304800"/>
          </a:xfrm>
          <a:prstGeom prst="rect">
            <a:avLst/>
          </a:prstGeom>
          <a:solidFill>
            <a:srgbClr val="205658"/>
          </a:solidFill>
          <a:ln>
            <a:noFill/>
          </a:ln>
        </p:spPr>
        <p:style>
          <a:lnRef idx="1">
            <a:schemeClr val="accent1"/>
          </a:lnRef>
          <a:fillRef idx="3">
            <a:schemeClr val="accent1"/>
          </a:fillRef>
          <a:effectRef idx="2">
            <a:schemeClr val="accent1"/>
          </a:effectRef>
          <a:fontRef idx="minor">
            <a:schemeClr val="lt1"/>
          </a:fontRef>
        </p:style>
        <p:txBody>
          <a:bodyPr rtlCol="0" anchor="ctr"/>
          <a:lstStyle/>
          <a:p>
            <a:r>
              <a:rPr lang="en-US" sz="1200" dirty="0">
                <a:latin typeface="Century Gothic"/>
                <a:cs typeface="Century Gothic"/>
              </a:rPr>
              <a:t>7</a:t>
            </a:r>
          </a:p>
        </p:txBody>
      </p:sp>
    </p:spTree>
    <p:extLst>
      <p:ext uri="{BB962C8B-B14F-4D97-AF65-F5344CB8AC3E}">
        <p14:creationId xmlns:p14="http://schemas.microsoft.com/office/powerpoint/2010/main" val="372710205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Box 8"/>
          <p:cNvSpPr txBox="1"/>
          <p:nvPr/>
        </p:nvSpPr>
        <p:spPr>
          <a:xfrm>
            <a:off x="685800" y="3886200"/>
            <a:ext cx="7803372" cy="2438400"/>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15000"/>
              </a:lnSpc>
              <a:spcAft>
                <a:spcPts val="2200"/>
              </a:spcAft>
            </a:pPr>
            <a:endParaRPr lang="en-US" sz="2400" dirty="0">
              <a:solidFill>
                <a:srgbClr val="8D9C36"/>
              </a:solidFill>
              <a:effectLst/>
              <a:latin typeface="Century Gothic"/>
              <a:ea typeface="Calibri"/>
              <a:cs typeface="Century Gothic"/>
            </a:endParaRPr>
          </a:p>
        </p:txBody>
      </p:sp>
      <p:sp>
        <p:nvSpPr>
          <p:cNvPr id="4" name="Text Box 8"/>
          <p:cNvSpPr txBox="1"/>
          <p:nvPr/>
        </p:nvSpPr>
        <p:spPr>
          <a:xfrm>
            <a:off x="647700" y="685800"/>
            <a:ext cx="7848600" cy="5943600"/>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15000"/>
              </a:lnSpc>
              <a:spcAft>
                <a:spcPts val="600"/>
              </a:spcAft>
            </a:pPr>
            <a:r>
              <a:rPr lang="en-US" sz="3200" b="1" dirty="0">
                <a:solidFill>
                  <a:srgbClr val="002060"/>
                </a:solidFill>
                <a:latin typeface="Century Gothic"/>
                <a:ea typeface="Calibri"/>
                <a:cs typeface="Century Gothic"/>
              </a:rPr>
              <a:t>Learning Overview</a:t>
            </a:r>
            <a:endParaRPr lang="en-US" sz="3200" b="1" dirty="0">
              <a:solidFill>
                <a:srgbClr val="002060"/>
              </a:solidFill>
              <a:effectLst/>
              <a:latin typeface="Century Gothic"/>
              <a:ea typeface="Calibri"/>
              <a:cs typeface="Century Gothic"/>
            </a:endParaRPr>
          </a:p>
          <a:p>
            <a:pPr algn="ctr">
              <a:lnSpc>
                <a:spcPct val="115000"/>
              </a:lnSpc>
              <a:spcAft>
                <a:spcPts val="2200"/>
              </a:spcAft>
            </a:pPr>
            <a:endParaRPr lang="en-US" sz="3200" dirty="0">
              <a:solidFill>
                <a:srgbClr val="000000"/>
              </a:solidFill>
              <a:latin typeface="Century Gothic"/>
              <a:ea typeface="Calibri"/>
              <a:cs typeface="Century Gothic"/>
            </a:endParaRPr>
          </a:p>
          <a:p>
            <a:pPr marL="514350" marR="0" indent="-514350">
              <a:lnSpc>
                <a:spcPct val="115000"/>
              </a:lnSpc>
              <a:spcBef>
                <a:spcPts val="0"/>
              </a:spcBef>
              <a:spcAft>
                <a:spcPts val="1800"/>
              </a:spcAft>
              <a:buFont typeface="+mj-lt"/>
              <a:buAutoNum type="romanUcPeriod"/>
            </a:pPr>
            <a:r>
              <a:rPr lang="en-US" sz="2400" dirty="0">
                <a:solidFill>
                  <a:srgbClr val="000000"/>
                </a:solidFill>
                <a:latin typeface="Century Gothic"/>
                <a:ea typeface="Calibri"/>
                <a:cs typeface="Century Gothic"/>
              </a:rPr>
              <a:t>What is Training?</a:t>
            </a:r>
          </a:p>
          <a:p>
            <a:pPr marL="514350" marR="0" indent="-514350">
              <a:lnSpc>
                <a:spcPct val="115000"/>
              </a:lnSpc>
              <a:spcBef>
                <a:spcPts val="0"/>
              </a:spcBef>
              <a:spcAft>
                <a:spcPts val="1800"/>
              </a:spcAft>
              <a:buFont typeface="+mj-lt"/>
              <a:buAutoNum type="romanUcPeriod"/>
            </a:pPr>
            <a:r>
              <a:rPr lang="en-US" sz="2400" dirty="0">
                <a:solidFill>
                  <a:srgbClr val="000000"/>
                </a:solidFill>
                <a:latin typeface="Century Gothic"/>
                <a:ea typeface="Calibri"/>
                <a:cs typeface="Century Gothic"/>
              </a:rPr>
              <a:t>What is the Role of a Trainer?</a:t>
            </a:r>
          </a:p>
          <a:p>
            <a:pPr marL="514350" marR="0" indent="-514350">
              <a:lnSpc>
                <a:spcPct val="115000"/>
              </a:lnSpc>
              <a:spcBef>
                <a:spcPts val="0"/>
              </a:spcBef>
              <a:spcAft>
                <a:spcPts val="1800"/>
              </a:spcAft>
              <a:buFont typeface="+mj-lt"/>
              <a:buAutoNum type="romanUcPeriod"/>
            </a:pPr>
            <a:r>
              <a:rPr lang="en-US" sz="2400" dirty="0">
                <a:solidFill>
                  <a:srgbClr val="000000"/>
                </a:solidFill>
                <a:latin typeface="Century Gothic"/>
                <a:ea typeface="Calibri"/>
                <a:cs typeface="Century Gothic"/>
              </a:rPr>
              <a:t>The Training Cycle</a:t>
            </a:r>
          </a:p>
          <a:p>
            <a:pPr marL="514350" marR="0" indent="-514350">
              <a:lnSpc>
                <a:spcPct val="115000"/>
              </a:lnSpc>
              <a:spcBef>
                <a:spcPts val="0"/>
              </a:spcBef>
              <a:spcAft>
                <a:spcPts val="1800"/>
              </a:spcAft>
              <a:buFont typeface="+mj-lt"/>
              <a:buAutoNum type="romanUcPeriod"/>
            </a:pPr>
            <a:r>
              <a:rPr lang="en-US" sz="2400" dirty="0">
                <a:solidFill>
                  <a:srgbClr val="000000"/>
                </a:solidFill>
                <a:latin typeface="Century Gothic"/>
                <a:ea typeface="Calibri"/>
                <a:cs typeface="Century Gothic"/>
              </a:rPr>
              <a:t>Conducting a Target Audience Analysis</a:t>
            </a:r>
          </a:p>
        </p:txBody>
      </p:sp>
      <p:sp>
        <p:nvSpPr>
          <p:cNvPr id="8" name="TextBox 7"/>
          <p:cNvSpPr txBox="1"/>
          <p:nvPr/>
        </p:nvSpPr>
        <p:spPr>
          <a:xfrm>
            <a:off x="2133600" y="6400800"/>
            <a:ext cx="4876800" cy="307777"/>
          </a:xfrm>
          <a:prstGeom prst="rect">
            <a:avLst/>
          </a:prstGeom>
          <a:noFill/>
        </p:spPr>
        <p:txBody>
          <a:bodyPr wrap="square" rtlCol="0">
            <a:spAutoFit/>
          </a:bodyPr>
          <a:lstStyle/>
          <a:p>
            <a:pPr algn="ctr"/>
            <a:r>
              <a:rPr lang="en-US" sz="1400" dirty="0">
                <a:solidFill>
                  <a:prstClr val="white">
                    <a:lumMod val="50000"/>
                  </a:prstClr>
                </a:solidFill>
                <a:latin typeface="Century Gothic"/>
                <a:cs typeface="Century Gothic"/>
              </a:rPr>
              <a:t>UN Peacekeeping Training of Trainers</a:t>
            </a:r>
          </a:p>
        </p:txBody>
      </p:sp>
      <p:pic>
        <p:nvPicPr>
          <p:cNvPr id="6" name="Picture 5"/>
          <p:cNvPicPr/>
          <p:nvPr/>
        </p:nvPicPr>
        <p:blipFill>
          <a:blip r:embed="rId3"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8382000" y="99619"/>
            <a:ext cx="600462" cy="509981"/>
          </a:xfrm>
          <a:prstGeom prst="rect">
            <a:avLst/>
          </a:prstGeom>
        </p:spPr>
      </p:pic>
      <p:sp>
        <p:nvSpPr>
          <p:cNvPr id="9" name="Rectangle 8"/>
          <p:cNvSpPr/>
          <p:nvPr/>
        </p:nvSpPr>
        <p:spPr>
          <a:xfrm>
            <a:off x="8229600" y="6400800"/>
            <a:ext cx="914400" cy="304800"/>
          </a:xfrm>
          <a:prstGeom prst="rect">
            <a:avLst/>
          </a:prstGeom>
          <a:solidFill>
            <a:srgbClr val="205658"/>
          </a:solidFill>
          <a:ln>
            <a:noFill/>
          </a:ln>
        </p:spPr>
        <p:style>
          <a:lnRef idx="1">
            <a:schemeClr val="accent1"/>
          </a:lnRef>
          <a:fillRef idx="3">
            <a:schemeClr val="accent1"/>
          </a:fillRef>
          <a:effectRef idx="2">
            <a:schemeClr val="accent1"/>
          </a:effectRef>
          <a:fontRef idx="minor">
            <a:schemeClr val="lt1"/>
          </a:fontRef>
        </p:style>
        <p:txBody>
          <a:bodyPr rtlCol="0" anchor="ctr"/>
          <a:lstStyle/>
          <a:p>
            <a:r>
              <a:rPr lang="en-US" sz="1200" dirty="0">
                <a:latin typeface="Century Gothic"/>
                <a:cs typeface="Century Gothic"/>
              </a:rPr>
              <a:t>8</a:t>
            </a:r>
          </a:p>
        </p:txBody>
      </p:sp>
    </p:spTree>
    <p:extLst>
      <p:ext uri="{BB962C8B-B14F-4D97-AF65-F5344CB8AC3E}">
        <p14:creationId xmlns:p14="http://schemas.microsoft.com/office/powerpoint/2010/main" val="238360138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_Flow_SignoffStatus xmlns="ffaef953-2cda-4d9d-b070-85228d2d3b5f" xsi:nil="true"/>
    <_x0023_ xmlns="ffaef953-2cda-4d9d-b070-85228d2d3b5f"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E52591365DD56D4D8750E674CD62EF32" ma:contentTypeVersion="15" ma:contentTypeDescription="Create a new document." ma:contentTypeScope="" ma:versionID="b705d44036b8c209ba60c04a3e72a81a">
  <xsd:schema xmlns:xsd="http://www.w3.org/2001/XMLSchema" xmlns:xs="http://www.w3.org/2001/XMLSchema" xmlns:p="http://schemas.microsoft.com/office/2006/metadata/properties" xmlns:ns2="ffaef953-2cda-4d9d-b070-85228d2d3b5f" xmlns:ns3="756f3f7a-cc20-4157-bc78-ddc9769d8db6" targetNamespace="http://schemas.microsoft.com/office/2006/metadata/properties" ma:root="true" ma:fieldsID="4834ab69a471149cc6084602625b200b" ns2:_="" ns3:_="">
    <xsd:import namespace="ffaef953-2cda-4d9d-b070-85228d2d3b5f"/>
    <xsd:import namespace="756f3f7a-cc20-4157-bc78-ddc9769d8db6"/>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_x0023_" minOccurs="0"/>
                <xsd:element ref="ns2:MediaServiceAutoTags" minOccurs="0"/>
                <xsd:element ref="ns2:MediaServiceOCR" minOccurs="0"/>
                <xsd:element ref="ns2:MediaServiceGenerationTime" minOccurs="0"/>
                <xsd:element ref="ns2:MediaServiceEventHashCode" minOccurs="0"/>
                <xsd:element ref="ns2:MediaServiceDateTaken" minOccurs="0"/>
                <xsd:element ref="ns2:MediaServiceLocation" minOccurs="0"/>
                <xsd:element ref="ns2:MediaServiceAutoKeyPoints" minOccurs="0"/>
                <xsd:element ref="ns2:MediaServiceKeyPoints" minOccurs="0"/>
                <xsd:element ref="ns2:_Flow_SignoffStatus"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faef953-2cda-4d9d-b070-85228d2d3b5f"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_x0023_" ma:index="12" nillable="true" ma:displayName="#" ma:format="Dropdown" ma:internalName="_x0023_" ma:percentage="FALSE">
      <xsd:simpleType>
        <xsd:restriction base="dms:Number"/>
      </xsd:simpleType>
    </xsd:element>
    <xsd:element name="MediaServiceAutoTags" ma:index="13" nillable="true" ma:displayName="Tags" ma:internalName="MediaServiceAutoTags"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DateTaken" ma:index="17" nillable="true" ma:displayName="MediaServiceDateTaken" ma:hidden="true" ma:internalName="MediaServiceDateTaken" ma:readOnly="true">
      <xsd:simpleType>
        <xsd:restriction base="dms:Text"/>
      </xsd:simpleType>
    </xsd:element>
    <xsd:element name="MediaServiceLocation" ma:index="18" nillable="true" ma:displayName="Location" ma:internalName="MediaServiceLocation" ma:readOnly="true">
      <xsd:simpleType>
        <xsd:restriction base="dms:Text"/>
      </xsd:simpleType>
    </xsd:element>
    <xsd:element name="MediaServiceAutoKeyPoints" ma:index="19" nillable="true" ma:displayName="MediaServiceAutoKeyPoints" ma:hidden="true" ma:internalName="MediaServiceAutoKeyPoints" ma:readOnly="true">
      <xsd:simpleType>
        <xsd:restriction base="dms:Note"/>
      </xsd:simpleType>
    </xsd:element>
    <xsd:element name="MediaServiceKeyPoints" ma:index="20" nillable="true" ma:displayName="KeyPoints" ma:internalName="MediaServiceKeyPoints" ma:readOnly="true">
      <xsd:simpleType>
        <xsd:restriction base="dms:Note">
          <xsd:maxLength value="255"/>
        </xsd:restriction>
      </xsd:simpleType>
    </xsd:element>
    <xsd:element name="_Flow_SignoffStatus" ma:index="21" nillable="true" ma:displayName="Sign-off status" ma:internalName="Sign_x002d_off_x0020_status">
      <xsd:simpleType>
        <xsd:restriction base="dms:Text"/>
      </xsd:simpleType>
    </xsd:element>
    <xsd:element name="MediaLengthInSeconds" ma:index="22" nillable="true" ma:displayName="Length (seconds)"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756f3f7a-cc20-4157-bc78-ddc9769d8db6"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179C29E7-CE73-4BB0-875A-0D39970505A2}">
  <ds:schemaRefs>
    <ds:schemaRef ds:uri="http://schemas.microsoft.com/sharepoint/v3/contenttype/forms"/>
  </ds:schemaRefs>
</ds:datastoreItem>
</file>

<file path=customXml/itemProps2.xml><?xml version="1.0" encoding="utf-8"?>
<ds:datastoreItem xmlns:ds="http://schemas.openxmlformats.org/officeDocument/2006/customXml" ds:itemID="{3B970F10-2A17-4017-8574-A5DDEDA08B76}">
  <ds:schemaRefs>
    <ds:schemaRef ds:uri="http://www.w3.org/XML/1998/namespace"/>
    <ds:schemaRef ds:uri="http://purl.org/dc/elements/1.1/"/>
    <ds:schemaRef ds:uri="http://schemas.microsoft.com/office/2006/documentManagement/types"/>
    <ds:schemaRef ds:uri="http://purl.org/dc/terms/"/>
    <ds:schemaRef ds:uri="756f3f7a-cc20-4157-bc78-ddc9769d8db6"/>
    <ds:schemaRef ds:uri="http://purl.org/dc/dcmitype/"/>
    <ds:schemaRef ds:uri="http://schemas.microsoft.com/office/2006/metadata/properties"/>
    <ds:schemaRef ds:uri="http://schemas.microsoft.com/office/infopath/2007/PartnerControls"/>
    <ds:schemaRef ds:uri="http://schemas.openxmlformats.org/package/2006/metadata/core-properties"/>
    <ds:schemaRef ds:uri="ffaef953-2cda-4d9d-b070-85228d2d3b5f"/>
  </ds:schemaRefs>
</ds:datastoreItem>
</file>

<file path=customXml/itemProps3.xml><?xml version="1.0" encoding="utf-8"?>
<ds:datastoreItem xmlns:ds="http://schemas.openxmlformats.org/officeDocument/2006/customXml" ds:itemID="{F1C1C633-B6DE-40EC-9E16-14038A52E337}">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ffaef953-2cda-4d9d-b070-85228d2d3b5f"/>
    <ds:schemaRef ds:uri="756f3f7a-cc20-4157-bc78-ddc9769d8db6"/>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
  <TotalTime>5846</TotalTime>
  <Words>2113</Words>
  <Application>Microsoft Office PowerPoint</Application>
  <PresentationFormat>On-screen Show (4:3)</PresentationFormat>
  <Paragraphs>375</Paragraphs>
  <Slides>32</Slides>
  <Notes>16</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32</vt:i4>
      </vt:variant>
    </vt:vector>
  </HeadingPairs>
  <TitlesOfParts>
    <vt:vector size="37" baseType="lpstr">
      <vt:lpstr>Arial</vt:lpstr>
      <vt:lpstr>Calibri</vt:lpstr>
      <vt:lpstr>Century Gothic</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Manager>TPST</Manager>
  <Company>UN</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subject/>
  <dc:creator>Integrated Training Service - DPO</dc:creator>
  <cp:keywords/>
  <dc:description/>
  <cp:lastModifiedBy>Brian Connolly</cp:lastModifiedBy>
  <cp:revision>164</cp:revision>
  <cp:lastPrinted>2020-06-09T18:58:27Z</cp:lastPrinted>
  <dcterms:created xsi:type="dcterms:W3CDTF">2015-12-09T18:20:24Z</dcterms:created>
  <dcterms:modified xsi:type="dcterms:W3CDTF">2022-02-24T21:17:28Z</dcterms:modified>
  <cp:category/>
  <cp:contentStatus/>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0x010100E52591365DD56D4D8750E674CD62EF32</vt:lpwstr>
  </property>
</Properties>
</file>